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7620000" cy="5715000"/>
  <p:notesSz cx="6858000" cy="9144000"/>
  <p:embeddedFontLst>
    <p:embeddedFont>
      <p:font typeface="Adam Script" panose="020B0604020202020204" charset="-78"/>
      <p:regular r:id="rId12"/>
    </p:embeddedFont>
    <p:embeddedFont>
      <p:font typeface="Archive" panose="020B0604020202020204" charset="0"/>
      <p:regular r:id="rId13"/>
    </p:embeddedFont>
    <p:embeddedFont>
      <p:font typeface="Barlow SemiCondensed Bold Bold" panose="020B0604020202020204" charset="0"/>
      <p:regular r:id="rId14"/>
    </p:embeddedFont>
    <p:embeddedFont>
      <p:font typeface="Caladea" panose="020B0604020202020204" charset="0"/>
      <p:regular r:id="rId15"/>
    </p:embeddedFon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Clear Sans Regular" panose="020B0604020202020204" charset="0"/>
      <p:regular r:id="rId21"/>
    </p:embeddedFont>
    <p:embeddedFont>
      <p:font typeface="Fira Sans Bold" panose="020B0604020202020204" charset="0"/>
      <p:regular r:id="rId22"/>
    </p:embeddedFont>
    <p:embeddedFont>
      <p:font typeface="Garet Book" panose="020B0604020202020204" charset="0"/>
      <p:regular r:id="rId23"/>
    </p:embeddedFont>
    <p:embeddedFont>
      <p:font typeface="HK Grotesk Medium Bold" panose="020B0604020202020204" charset="0"/>
      <p:regular r:id="rId24"/>
    </p:embeddedFont>
    <p:embeddedFont>
      <p:font typeface="Montserrat" panose="00000500000000000000" pitchFamily="2" charset="0"/>
      <p:regular r:id="rId25"/>
    </p:embeddedFont>
    <p:embeddedFont>
      <p:font typeface="Montserrat Bold" panose="00000800000000000000" charset="0"/>
      <p:regular r:id="rId26"/>
    </p:embeddedFont>
    <p:embeddedFont>
      <p:font typeface="Montserrat Classic Bold" panose="020B0604020202020204" charset="0"/>
      <p:regular r:id="rId27"/>
    </p:embeddedFont>
    <p:embeddedFont>
      <p:font typeface="Montserrat Extra-Light Italics" panose="020B0604020202020204" charset="0"/>
      <p:regular r:id="rId28"/>
    </p:embeddedFont>
    <p:embeddedFont>
      <p:font typeface="Muli Black" panose="020B0604020202020204" charset="0"/>
      <p:regular r:id="rId29"/>
    </p:embeddedFont>
    <p:embeddedFont>
      <p:font typeface="Muli Regular" panose="020B0604020202020204" charset="0"/>
      <p:regular r:id="rId30"/>
    </p:embeddedFont>
    <p:embeddedFont>
      <p:font typeface="Muli Regular Bold" panose="020B0604020202020204" charset="0"/>
      <p:regular r:id="rId31"/>
    </p:embeddedFont>
    <p:embeddedFont>
      <p:font typeface="Poppins Bold" panose="020B0604020202020204" charset="0"/>
      <p:regular r:id="rId32"/>
    </p:embeddedFont>
    <p:embeddedFont>
      <p:font typeface="Poppins Medium" panose="00000600000000000000" pitchFamily="2" charset="0"/>
      <p:regular r:id="rId33"/>
    </p:embeddedFont>
    <p:embeddedFont>
      <p:font typeface="Roboto" panose="02000000000000000000" pitchFamily="2" charset="0"/>
      <p:regular r:id="rId34"/>
    </p:embeddedFont>
    <p:embeddedFont>
      <p:font typeface="TT Chocolates Bold" panose="020B0604020202020204" charset="0"/>
      <p:regular r:id="rId35"/>
    </p:embeddedFont>
    <p:embeddedFont>
      <p:font typeface="TT Firs Neue Bold" panose="020B0604020202020204" charset="0"/>
      <p:regular r:id="rId36"/>
    </p:embeddedFont>
    <p:embeddedFont>
      <p:font typeface="TT Norm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8" d="100"/>
          <a:sy n="108" d="100"/>
        </p:scale>
        <p:origin x="124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viewProps" Target="viewProps.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58.svg"/><Relationship Id="rId21" Type="http://schemas.openxmlformats.org/officeDocument/2006/relationships/image" Target="../media/image76.png"/><Relationship Id="rId7" Type="http://schemas.openxmlformats.org/officeDocument/2006/relationships/image" Target="../media/image62.svg"/><Relationship Id="rId12" Type="http://schemas.openxmlformats.org/officeDocument/2006/relationships/image" Target="../media/image67.jpe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svg"/><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svg"/><Relationship Id="rId15" Type="http://schemas.openxmlformats.org/officeDocument/2006/relationships/image" Target="../media/image70.png"/><Relationship Id="rId10" Type="http://schemas.openxmlformats.org/officeDocument/2006/relationships/image" Target="../media/image65.jpe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svg"/><Relationship Id="rId22" Type="http://schemas.openxmlformats.org/officeDocument/2006/relationships/image" Target="../media/image77.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jpeg"/><Relationship Id="rId11" Type="http://schemas.openxmlformats.org/officeDocument/2006/relationships/image" Target="../media/image26.svg"/><Relationship Id="rId5" Type="http://schemas.openxmlformats.org/officeDocument/2006/relationships/slideLayout" Target="../slideLayouts/slideLayout7.xml"/><Relationship Id="rId10" Type="http://schemas.openxmlformats.org/officeDocument/2006/relationships/image" Target="../media/image25.png"/><Relationship Id="rId4" Type="http://schemas.openxmlformats.org/officeDocument/2006/relationships/video" Target="../media/media2.mp4"/><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8.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499" r="12500"/>
          <a:stretch>
            <a:fillRect/>
          </a:stretch>
        </p:blipFill>
        <p:spPr>
          <a:xfrm>
            <a:off x="0" y="0"/>
            <a:ext cx="7620000" cy="5715000"/>
          </a:xfrm>
          <a:prstGeom prst="rect">
            <a:avLst/>
          </a:prstGeom>
        </p:spPr>
      </p:pic>
      <p:pic>
        <p:nvPicPr>
          <p:cNvPr id="3" name="Picture 3"/>
          <p:cNvPicPr>
            <a:picLocks noChangeAspect="1"/>
          </p:cNvPicPr>
          <p:nvPr/>
        </p:nvPicPr>
        <p:blipFill>
          <a:blip r:embed="rId3"/>
          <a:srcRect/>
          <a:stretch>
            <a:fillRect/>
          </a:stretch>
        </p:blipFill>
        <p:spPr>
          <a:xfrm>
            <a:off x="3810000" y="1903313"/>
            <a:ext cx="3488223" cy="1792153"/>
          </a:xfrm>
          <a:prstGeom prst="rect">
            <a:avLst/>
          </a:prstGeom>
        </p:spPr>
      </p:pic>
      <p:pic>
        <p:nvPicPr>
          <p:cNvPr id="4" name="Picture 4"/>
          <p:cNvPicPr>
            <a:picLocks noChangeAspect="1"/>
          </p:cNvPicPr>
          <p:nvPr/>
        </p:nvPicPr>
        <p:blipFill>
          <a:blip r:embed="rId4"/>
          <a:srcRect/>
          <a:stretch>
            <a:fillRect/>
          </a:stretch>
        </p:blipFill>
        <p:spPr>
          <a:xfrm>
            <a:off x="571500" y="1810712"/>
            <a:ext cx="2388515" cy="1395581"/>
          </a:xfrm>
          <a:prstGeom prst="rect">
            <a:avLst/>
          </a:prstGeom>
        </p:spPr>
      </p:pic>
      <p:pic>
        <p:nvPicPr>
          <p:cNvPr id="5" name="Picture 5"/>
          <p:cNvPicPr>
            <a:picLocks noChangeAspect="1"/>
          </p:cNvPicPr>
          <p:nvPr/>
        </p:nvPicPr>
        <p:blipFill>
          <a:blip r:embed="rId5"/>
          <a:srcRect/>
          <a:stretch>
            <a:fillRect/>
          </a:stretch>
        </p:blipFill>
        <p:spPr>
          <a:xfrm>
            <a:off x="6937390" y="80758"/>
            <a:ext cx="601717" cy="629276"/>
          </a:xfrm>
          <a:prstGeom prst="rect">
            <a:avLst/>
          </a:prstGeom>
        </p:spPr>
      </p:pic>
      <p:pic>
        <p:nvPicPr>
          <p:cNvPr id="6" name="Picture 6"/>
          <p:cNvPicPr>
            <a:picLocks noChangeAspect="1"/>
          </p:cNvPicPr>
          <p:nvPr/>
        </p:nvPicPr>
        <p:blipFill>
          <a:blip r:embed="rId6"/>
          <a:srcRect/>
          <a:stretch>
            <a:fillRect/>
          </a:stretch>
        </p:blipFill>
        <p:spPr>
          <a:xfrm>
            <a:off x="672519" y="2950118"/>
            <a:ext cx="2489798" cy="689662"/>
          </a:xfrm>
          <a:prstGeom prst="rect">
            <a:avLst/>
          </a:prstGeom>
        </p:spPr>
      </p:pic>
      <p:sp>
        <p:nvSpPr>
          <p:cNvPr id="7" name="TextBox 7"/>
          <p:cNvSpPr txBox="1"/>
          <p:nvPr/>
        </p:nvSpPr>
        <p:spPr>
          <a:xfrm>
            <a:off x="4396288" y="2259238"/>
            <a:ext cx="2315647" cy="690880"/>
          </a:xfrm>
          <a:prstGeom prst="rect">
            <a:avLst/>
          </a:prstGeom>
        </p:spPr>
        <p:txBody>
          <a:bodyPr lIns="0" tIns="0" rIns="0" bIns="0" rtlCol="0" anchor="t">
            <a:spAutoFit/>
          </a:bodyPr>
          <a:lstStyle/>
          <a:p>
            <a:pPr algn="ctr">
              <a:lnSpc>
                <a:spcPts val="1819"/>
              </a:lnSpc>
            </a:pPr>
            <a:r>
              <a:rPr lang="en-US" sz="1299">
                <a:solidFill>
                  <a:srgbClr val="000000"/>
                </a:solidFill>
                <a:latin typeface="Canva Sans"/>
              </a:rPr>
              <a:t>Aadit Wadhwa - 2210990002</a:t>
            </a:r>
          </a:p>
          <a:p>
            <a:pPr algn="ctr">
              <a:lnSpc>
                <a:spcPts val="1819"/>
              </a:lnSpc>
            </a:pPr>
            <a:r>
              <a:rPr lang="en-US" sz="1299">
                <a:solidFill>
                  <a:srgbClr val="000000"/>
                </a:solidFill>
                <a:latin typeface="Canva Sans"/>
              </a:rPr>
              <a:t>Aakash Jain - 2210990008</a:t>
            </a:r>
          </a:p>
          <a:p>
            <a:pPr algn="ctr">
              <a:lnSpc>
                <a:spcPts val="1819"/>
              </a:lnSpc>
            </a:pPr>
            <a:r>
              <a:rPr lang="en-US" sz="1299">
                <a:solidFill>
                  <a:srgbClr val="000000"/>
                </a:solidFill>
                <a:latin typeface="Canva Sans"/>
              </a:rPr>
              <a:t>Aarav Shourie - 2210990010</a:t>
            </a:r>
          </a:p>
        </p:txBody>
      </p:sp>
      <p:sp>
        <p:nvSpPr>
          <p:cNvPr id="8" name="TextBox 8"/>
          <p:cNvSpPr txBox="1"/>
          <p:nvPr/>
        </p:nvSpPr>
        <p:spPr>
          <a:xfrm>
            <a:off x="4835042" y="3266374"/>
            <a:ext cx="1628656" cy="240664"/>
          </a:xfrm>
          <a:prstGeom prst="rect">
            <a:avLst/>
          </a:prstGeom>
        </p:spPr>
        <p:txBody>
          <a:bodyPr lIns="0" tIns="0" rIns="0" bIns="0" rtlCol="0" anchor="t">
            <a:spAutoFit/>
          </a:bodyPr>
          <a:lstStyle/>
          <a:p>
            <a:pPr algn="ctr">
              <a:lnSpc>
                <a:spcPts val="1960"/>
              </a:lnSpc>
            </a:pPr>
            <a:r>
              <a:rPr lang="en-US" sz="1400">
                <a:solidFill>
                  <a:srgbClr val="000000"/>
                </a:solidFill>
                <a:latin typeface="Canva Sans"/>
              </a:rPr>
              <a:t>Ms. Rajwinder Kaur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6434D"/>
        </a:solidFill>
        <a:effectLst/>
      </p:bgPr>
    </p:bg>
    <p:spTree>
      <p:nvGrpSpPr>
        <p:cNvPr id="1" name=""/>
        <p:cNvGrpSpPr/>
        <p:nvPr/>
      </p:nvGrpSpPr>
      <p:grpSpPr>
        <a:xfrm>
          <a:off x="0" y="0"/>
          <a:ext cx="0" cy="0"/>
          <a:chOff x="0" y="0"/>
          <a:chExt cx="0" cy="0"/>
        </a:xfrm>
      </p:grpSpPr>
      <p:grpSp>
        <p:nvGrpSpPr>
          <p:cNvPr id="2" name="Group 2"/>
          <p:cNvGrpSpPr/>
          <p:nvPr/>
        </p:nvGrpSpPr>
        <p:grpSpPr>
          <a:xfrm>
            <a:off x="6533774" y="714375"/>
            <a:ext cx="1086226" cy="4286250"/>
            <a:chOff x="0" y="0"/>
            <a:chExt cx="594271" cy="2344997"/>
          </a:xfrm>
        </p:grpSpPr>
        <p:sp>
          <p:nvSpPr>
            <p:cNvPr id="3" name="Freeform 3"/>
            <p:cNvSpPr/>
            <p:nvPr/>
          </p:nvSpPr>
          <p:spPr>
            <a:xfrm>
              <a:off x="0" y="0"/>
              <a:ext cx="594271" cy="2344997"/>
            </a:xfrm>
            <a:custGeom>
              <a:avLst/>
              <a:gdLst/>
              <a:ahLst/>
              <a:cxnLst/>
              <a:rect l="l" t="t" r="r" b="b"/>
              <a:pathLst>
                <a:path w="594271" h="2344997">
                  <a:moveTo>
                    <a:pt x="0" y="0"/>
                  </a:moveTo>
                  <a:lnTo>
                    <a:pt x="594271" y="0"/>
                  </a:lnTo>
                  <a:lnTo>
                    <a:pt x="594271" y="2344997"/>
                  </a:lnTo>
                  <a:lnTo>
                    <a:pt x="0" y="2344997"/>
                  </a:lnTo>
                  <a:close/>
                </a:path>
              </a:pathLst>
            </a:custGeom>
            <a:solidFill>
              <a:srgbClr val="EFEFE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43573" y="15484"/>
            <a:ext cx="389659" cy="1714500"/>
          </a:xfrm>
          <a:prstGeom prst="rect">
            <a:avLst/>
          </a:prstGeom>
        </p:spPr>
      </p:pic>
      <p:pic>
        <p:nvPicPr>
          <p:cNvPr id="5" name="Picture 5"/>
          <p:cNvPicPr>
            <a:picLocks noChangeAspect="1"/>
          </p:cNvPicPr>
          <p:nvPr/>
        </p:nvPicPr>
        <p:blipFill>
          <a:blip r:embed="rId4">
            <a:alphaModFix amt="2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358" y="412582"/>
            <a:ext cx="1835929" cy="99828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1793" y="144714"/>
            <a:ext cx="1204039" cy="1139322"/>
          </a:xfrm>
          <a:prstGeom prst="rect">
            <a:avLst/>
          </a:prstGeom>
        </p:spPr>
      </p:pic>
      <p:grpSp>
        <p:nvGrpSpPr>
          <p:cNvPr id="7" name="Group 7"/>
          <p:cNvGrpSpPr/>
          <p:nvPr/>
        </p:nvGrpSpPr>
        <p:grpSpPr>
          <a:xfrm rot="-2938367">
            <a:off x="4229456" y="1566290"/>
            <a:ext cx="2692183" cy="2582420"/>
            <a:chOff x="0" y="0"/>
            <a:chExt cx="6323330" cy="6065520"/>
          </a:xfrm>
        </p:grpSpPr>
        <p:sp>
          <p:nvSpPr>
            <p:cNvPr id="8" name="Freeform 8"/>
            <p:cNvSpPr/>
            <p:nvPr/>
          </p:nvSpPr>
          <p:spPr>
            <a:xfrm>
              <a:off x="-50800" y="0"/>
              <a:ext cx="6424930" cy="6066790"/>
            </a:xfrm>
            <a:custGeom>
              <a:avLst/>
              <a:gdLst/>
              <a:ahLst/>
              <a:cxnLst/>
              <a:rect l="l" t="t" r="r" b="b"/>
              <a:pathLst>
                <a:path w="6424930" h="6066790">
                  <a:moveTo>
                    <a:pt x="1692910" y="0"/>
                  </a:moveTo>
                  <a:lnTo>
                    <a:pt x="1692910" y="6065520"/>
                  </a:lnTo>
                  <a:cubicBezTo>
                    <a:pt x="1710690" y="6066790"/>
                    <a:pt x="1728470" y="6066790"/>
                    <a:pt x="1746250" y="6066790"/>
                  </a:cubicBezTo>
                  <a:lnTo>
                    <a:pt x="4668520" y="6066790"/>
                  </a:lnTo>
                  <a:lnTo>
                    <a:pt x="4668520" y="0"/>
                  </a:lnTo>
                  <a:lnTo>
                    <a:pt x="1692910" y="0"/>
                  </a:lnTo>
                  <a:close/>
                  <a:moveTo>
                    <a:pt x="5125720" y="0"/>
                  </a:moveTo>
                  <a:lnTo>
                    <a:pt x="4668520" y="0"/>
                  </a:lnTo>
                  <a:lnTo>
                    <a:pt x="4668520" y="6065520"/>
                  </a:lnTo>
                  <a:lnTo>
                    <a:pt x="4678680" y="6065520"/>
                  </a:lnTo>
                  <a:cubicBezTo>
                    <a:pt x="5417820" y="6065520"/>
                    <a:pt x="6066790" y="5462270"/>
                    <a:pt x="6120130" y="4725670"/>
                  </a:cubicBezTo>
                  <a:lnTo>
                    <a:pt x="6370320" y="1338580"/>
                  </a:lnTo>
                  <a:cubicBezTo>
                    <a:pt x="6424930" y="603250"/>
                    <a:pt x="5864860" y="0"/>
                    <a:pt x="512572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9A9EAB"/>
            </a:solidFill>
          </p:spPr>
        </p:sp>
      </p:gr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3123" y="3454337"/>
            <a:ext cx="810589" cy="767020"/>
          </a:xfrm>
          <a:prstGeom prst="rect">
            <a:avLst/>
          </a:prstGeom>
        </p:spPr>
      </p:pic>
      <p:sp>
        <p:nvSpPr>
          <p:cNvPr id="10" name="AutoShape 10"/>
          <p:cNvSpPr/>
          <p:nvPr/>
        </p:nvSpPr>
        <p:spPr>
          <a:xfrm>
            <a:off x="441205" y="3469032"/>
            <a:ext cx="2490925" cy="0"/>
          </a:xfrm>
          <a:prstGeom prst="line">
            <a:avLst/>
          </a:prstGeom>
          <a:ln w="28575" cap="rnd">
            <a:solidFill>
              <a:srgbClr val="D3B275"/>
            </a:solidFill>
            <a:prstDash val="solid"/>
            <a:headEnd type="none" w="sm" len="sm"/>
            <a:tailEnd type="none" w="sm" len="sm"/>
          </a:ln>
        </p:spPr>
      </p:sp>
      <p:sp>
        <p:nvSpPr>
          <p:cNvPr id="11" name="TextBox 11"/>
          <p:cNvSpPr txBox="1"/>
          <p:nvPr/>
        </p:nvSpPr>
        <p:spPr>
          <a:xfrm>
            <a:off x="441205" y="2080439"/>
            <a:ext cx="2849631" cy="1253787"/>
          </a:xfrm>
          <a:prstGeom prst="rect">
            <a:avLst/>
          </a:prstGeom>
        </p:spPr>
        <p:txBody>
          <a:bodyPr lIns="0" tIns="0" rIns="0" bIns="0" rtlCol="0" anchor="t">
            <a:spAutoFit/>
          </a:bodyPr>
          <a:lstStyle/>
          <a:p>
            <a:pPr>
              <a:lnSpc>
                <a:spcPts val="4839"/>
              </a:lnSpc>
            </a:pPr>
            <a:r>
              <a:rPr lang="en-US" sz="4888">
                <a:solidFill>
                  <a:srgbClr val="FFFFFF"/>
                </a:solidFill>
                <a:latin typeface="Montserrat Classic Bold"/>
              </a:rPr>
              <a:t>Thank You</a:t>
            </a:r>
          </a:p>
        </p:txBody>
      </p:sp>
      <p:sp>
        <p:nvSpPr>
          <p:cNvPr id="12" name="TextBox 12"/>
          <p:cNvSpPr txBox="1"/>
          <p:nvPr/>
        </p:nvSpPr>
        <p:spPr>
          <a:xfrm>
            <a:off x="5638878" y="4688470"/>
            <a:ext cx="1794354" cy="178753"/>
          </a:xfrm>
          <a:prstGeom prst="rect">
            <a:avLst/>
          </a:prstGeom>
        </p:spPr>
        <p:txBody>
          <a:bodyPr lIns="0" tIns="0" rIns="0" bIns="0" rtlCol="0" anchor="t">
            <a:spAutoFit/>
          </a:bodyPr>
          <a:lstStyle/>
          <a:p>
            <a:pPr algn="r">
              <a:lnSpc>
                <a:spcPts val="1361"/>
              </a:lnSpc>
            </a:pPr>
            <a:r>
              <a:rPr lang="en-US" sz="1375">
                <a:solidFill>
                  <a:srgbClr val="FFFFFF"/>
                </a:solidFill>
                <a:latin typeface="Montserrat Bold"/>
              </a:rPr>
              <a:t>reallygreatsite.com</a:t>
            </a:r>
          </a:p>
        </p:txBody>
      </p:sp>
      <p:grpSp>
        <p:nvGrpSpPr>
          <p:cNvPr id="13" name="Group 13"/>
          <p:cNvGrpSpPr/>
          <p:nvPr/>
        </p:nvGrpSpPr>
        <p:grpSpPr>
          <a:xfrm rot="-4848099">
            <a:off x="5443038" y="2842989"/>
            <a:ext cx="3267698" cy="3134470"/>
            <a:chOff x="0" y="0"/>
            <a:chExt cx="6323330" cy="6065520"/>
          </a:xfrm>
        </p:grpSpPr>
        <p:sp>
          <p:nvSpPr>
            <p:cNvPr id="14" name="Freeform 14"/>
            <p:cNvSpPr/>
            <p:nvPr/>
          </p:nvSpPr>
          <p:spPr>
            <a:xfrm>
              <a:off x="-50800" y="0"/>
              <a:ext cx="6424930" cy="6066790"/>
            </a:xfrm>
            <a:custGeom>
              <a:avLst/>
              <a:gdLst/>
              <a:ahLst/>
              <a:cxnLst/>
              <a:rect l="l" t="t" r="r" b="b"/>
              <a:pathLst>
                <a:path w="6424930" h="6066790">
                  <a:moveTo>
                    <a:pt x="1692910" y="0"/>
                  </a:moveTo>
                  <a:lnTo>
                    <a:pt x="1692910" y="6065520"/>
                  </a:lnTo>
                  <a:cubicBezTo>
                    <a:pt x="1710690" y="6066790"/>
                    <a:pt x="1728470" y="6066790"/>
                    <a:pt x="1746250" y="6066790"/>
                  </a:cubicBezTo>
                  <a:lnTo>
                    <a:pt x="4668520" y="6066790"/>
                  </a:lnTo>
                  <a:lnTo>
                    <a:pt x="4668520" y="0"/>
                  </a:lnTo>
                  <a:lnTo>
                    <a:pt x="1692910" y="0"/>
                  </a:lnTo>
                  <a:close/>
                  <a:moveTo>
                    <a:pt x="5125720" y="0"/>
                  </a:moveTo>
                  <a:lnTo>
                    <a:pt x="4668520" y="0"/>
                  </a:lnTo>
                  <a:lnTo>
                    <a:pt x="4668520" y="6065520"/>
                  </a:lnTo>
                  <a:lnTo>
                    <a:pt x="4678680" y="6065520"/>
                  </a:lnTo>
                  <a:cubicBezTo>
                    <a:pt x="5417820" y="6065520"/>
                    <a:pt x="6066790" y="5462270"/>
                    <a:pt x="6120130" y="4725670"/>
                  </a:cubicBezTo>
                  <a:lnTo>
                    <a:pt x="6370320" y="1338580"/>
                  </a:lnTo>
                  <a:cubicBezTo>
                    <a:pt x="6424930" y="603250"/>
                    <a:pt x="5864860" y="0"/>
                    <a:pt x="512572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998371"/>
            </a:solidFill>
          </p:spPr>
        </p:sp>
      </p:grpSp>
      <p:grpSp>
        <p:nvGrpSpPr>
          <p:cNvPr id="15" name="Group 15"/>
          <p:cNvGrpSpPr>
            <a:grpSpLocks noChangeAspect="1"/>
          </p:cNvGrpSpPr>
          <p:nvPr/>
        </p:nvGrpSpPr>
        <p:grpSpPr>
          <a:xfrm>
            <a:off x="441205" y="4688919"/>
            <a:ext cx="505987" cy="505985"/>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58245" b="-58245"/>
              </a:stretch>
            </a:blipFill>
          </p:spPr>
        </p:sp>
      </p:grpSp>
      <p:grpSp>
        <p:nvGrpSpPr>
          <p:cNvPr id="17" name="Group 17"/>
          <p:cNvGrpSpPr>
            <a:grpSpLocks noChangeAspect="1"/>
          </p:cNvGrpSpPr>
          <p:nvPr/>
        </p:nvGrpSpPr>
        <p:grpSpPr>
          <a:xfrm>
            <a:off x="2342636" y="4307847"/>
            <a:ext cx="505987" cy="50598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5084" r="-5084"/>
              </a:stretch>
            </a:blipFill>
          </p:spPr>
        </p:sp>
      </p:grpSp>
      <p:grpSp>
        <p:nvGrpSpPr>
          <p:cNvPr id="19" name="Group 19"/>
          <p:cNvGrpSpPr>
            <a:grpSpLocks noChangeAspect="1"/>
          </p:cNvGrpSpPr>
          <p:nvPr/>
        </p:nvGrpSpPr>
        <p:grpSpPr>
          <a:xfrm>
            <a:off x="455942" y="3982910"/>
            <a:ext cx="505987" cy="50598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sp>
      </p:grpSp>
      <p:grpSp>
        <p:nvGrpSpPr>
          <p:cNvPr id="21" name="Group 21"/>
          <p:cNvGrpSpPr/>
          <p:nvPr/>
        </p:nvGrpSpPr>
        <p:grpSpPr>
          <a:xfrm>
            <a:off x="3184512" y="348943"/>
            <a:ext cx="3307811" cy="1940740"/>
            <a:chOff x="0" y="0"/>
            <a:chExt cx="2503196" cy="1468661"/>
          </a:xfrm>
        </p:grpSpPr>
        <p:sp>
          <p:nvSpPr>
            <p:cNvPr id="22" name="Freeform 22"/>
            <p:cNvSpPr/>
            <p:nvPr/>
          </p:nvSpPr>
          <p:spPr>
            <a:xfrm>
              <a:off x="0" y="0"/>
              <a:ext cx="2503196" cy="1468661"/>
            </a:xfrm>
            <a:custGeom>
              <a:avLst/>
              <a:gdLst/>
              <a:ahLst/>
              <a:cxnLst/>
              <a:rect l="l" t="t" r="r" b="b"/>
              <a:pathLst>
                <a:path w="2503196" h="1468661">
                  <a:moveTo>
                    <a:pt x="2378736" y="1468661"/>
                  </a:moveTo>
                  <a:lnTo>
                    <a:pt x="124460" y="1468661"/>
                  </a:lnTo>
                  <a:cubicBezTo>
                    <a:pt x="55880" y="1468661"/>
                    <a:pt x="0" y="1412781"/>
                    <a:pt x="0" y="1344201"/>
                  </a:cubicBezTo>
                  <a:lnTo>
                    <a:pt x="0" y="124460"/>
                  </a:lnTo>
                  <a:cubicBezTo>
                    <a:pt x="0" y="55880"/>
                    <a:pt x="55880" y="0"/>
                    <a:pt x="124460" y="0"/>
                  </a:cubicBezTo>
                  <a:lnTo>
                    <a:pt x="2378736" y="0"/>
                  </a:lnTo>
                  <a:cubicBezTo>
                    <a:pt x="2447316" y="0"/>
                    <a:pt x="2503196" y="55880"/>
                    <a:pt x="2503196" y="124460"/>
                  </a:cubicBezTo>
                  <a:lnTo>
                    <a:pt x="2503196" y="1344201"/>
                  </a:lnTo>
                  <a:cubicBezTo>
                    <a:pt x="2503196" y="1412781"/>
                    <a:pt x="2447316" y="1468661"/>
                    <a:pt x="2378736" y="1468661"/>
                  </a:cubicBezTo>
                  <a:close/>
                </a:path>
              </a:pathLst>
            </a:custGeom>
            <a:solidFill>
              <a:srgbClr val="FFFFFF">
                <a:alpha val="22745"/>
              </a:srgbClr>
            </a:solidFill>
          </p:spPr>
        </p:sp>
      </p:grpSp>
      <p:pic>
        <p:nvPicPr>
          <p:cNvPr id="23" name="Picture 2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706130" y="144714"/>
            <a:ext cx="583511" cy="408458"/>
          </a:xfrm>
          <a:prstGeom prst="rect">
            <a:avLst/>
          </a:prstGeom>
        </p:spPr>
      </p:pic>
      <p:pic>
        <p:nvPicPr>
          <p:cNvPr id="24" name="Picture 2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607030" y="1006310"/>
            <a:ext cx="649596" cy="457153"/>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268631" y="963652"/>
            <a:ext cx="1173526" cy="1026302"/>
          </a:xfrm>
          <a:prstGeom prst="rect">
            <a:avLst/>
          </a:prstGeom>
        </p:spPr>
      </p:pic>
      <p:pic>
        <p:nvPicPr>
          <p:cNvPr id="26" name="Picture 26"/>
          <p:cNvPicPr>
            <a:picLocks noChangeAspect="1"/>
          </p:cNvPicPr>
          <p:nvPr/>
        </p:nvPicPr>
        <p:blipFill>
          <a:blip r:embed="rId19"/>
          <a:srcRect l="53508"/>
          <a:stretch>
            <a:fillRect/>
          </a:stretch>
        </p:blipFill>
        <p:spPr>
          <a:xfrm>
            <a:off x="3650165" y="1533127"/>
            <a:ext cx="563325" cy="547792"/>
          </a:xfrm>
          <a:prstGeom prst="rect">
            <a:avLst/>
          </a:prstGeom>
        </p:spPr>
      </p:pic>
      <p:pic>
        <p:nvPicPr>
          <p:cNvPr id="27" name="Picture 27"/>
          <p:cNvPicPr>
            <a:picLocks noChangeAspect="1"/>
          </p:cNvPicPr>
          <p:nvPr/>
        </p:nvPicPr>
        <p:blipFill>
          <a:blip r:embed="rId20"/>
          <a:srcRect/>
          <a:stretch>
            <a:fillRect/>
          </a:stretch>
        </p:blipFill>
        <p:spPr>
          <a:xfrm>
            <a:off x="4572820" y="1541425"/>
            <a:ext cx="531195" cy="531195"/>
          </a:xfrm>
          <a:prstGeom prst="rect">
            <a:avLst/>
          </a:prstGeom>
        </p:spPr>
      </p:pic>
      <p:pic>
        <p:nvPicPr>
          <p:cNvPr id="28" name="Picture 28"/>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4595175" y="979632"/>
            <a:ext cx="486485" cy="483832"/>
          </a:xfrm>
          <a:prstGeom prst="rect">
            <a:avLst/>
          </a:prstGeom>
        </p:spPr>
      </p:pic>
      <p:sp>
        <p:nvSpPr>
          <p:cNvPr id="29" name="TextBox 29"/>
          <p:cNvSpPr txBox="1"/>
          <p:nvPr/>
        </p:nvSpPr>
        <p:spPr>
          <a:xfrm>
            <a:off x="455942" y="3609890"/>
            <a:ext cx="1681654" cy="175246"/>
          </a:xfrm>
          <a:prstGeom prst="rect">
            <a:avLst/>
          </a:prstGeom>
        </p:spPr>
        <p:txBody>
          <a:bodyPr lIns="0" tIns="0" rIns="0" bIns="0" rtlCol="0" anchor="t">
            <a:spAutoFit/>
          </a:bodyPr>
          <a:lstStyle/>
          <a:p>
            <a:pPr>
              <a:lnSpc>
                <a:spcPts val="1465"/>
              </a:lnSpc>
            </a:pPr>
            <a:r>
              <a:rPr lang="en-US" sz="1046">
                <a:solidFill>
                  <a:srgbClr val="FFFFFF"/>
                </a:solidFill>
                <a:latin typeface="Montserrat Extra-Light Italics"/>
              </a:rPr>
              <a:t>Developed By:</a:t>
            </a:r>
          </a:p>
        </p:txBody>
      </p:sp>
      <p:sp>
        <p:nvSpPr>
          <p:cNvPr id="30" name="TextBox 30"/>
          <p:cNvSpPr txBox="1"/>
          <p:nvPr/>
        </p:nvSpPr>
        <p:spPr>
          <a:xfrm>
            <a:off x="1020993" y="4888524"/>
            <a:ext cx="1070834" cy="124840"/>
          </a:xfrm>
          <a:prstGeom prst="rect">
            <a:avLst/>
          </a:prstGeom>
        </p:spPr>
        <p:txBody>
          <a:bodyPr lIns="0" tIns="0" rIns="0" bIns="0" rtlCol="0" anchor="t">
            <a:spAutoFit/>
          </a:bodyPr>
          <a:lstStyle/>
          <a:p>
            <a:pPr>
              <a:lnSpc>
                <a:spcPts val="944"/>
              </a:lnSpc>
            </a:pPr>
            <a:r>
              <a:rPr lang="en-US" sz="954">
                <a:solidFill>
                  <a:srgbClr val="FFFFFF"/>
                </a:solidFill>
                <a:latin typeface="Montserrat"/>
              </a:rPr>
              <a:t>Aakash Jain</a:t>
            </a:r>
          </a:p>
        </p:txBody>
      </p:sp>
      <p:sp>
        <p:nvSpPr>
          <p:cNvPr id="31" name="TextBox 31"/>
          <p:cNvSpPr txBox="1"/>
          <p:nvPr/>
        </p:nvSpPr>
        <p:spPr>
          <a:xfrm>
            <a:off x="2907688" y="4495651"/>
            <a:ext cx="1331347" cy="124840"/>
          </a:xfrm>
          <a:prstGeom prst="rect">
            <a:avLst/>
          </a:prstGeom>
        </p:spPr>
        <p:txBody>
          <a:bodyPr lIns="0" tIns="0" rIns="0" bIns="0" rtlCol="0" anchor="t">
            <a:spAutoFit/>
          </a:bodyPr>
          <a:lstStyle/>
          <a:p>
            <a:pPr>
              <a:lnSpc>
                <a:spcPts val="944"/>
              </a:lnSpc>
            </a:pPr>
            <a:r>
              <a:rPr lang="en-US" sz="954">
                <a:solidFill>
                  <a:srgbClr val="FFFFFF"/>
                </a:solidFill>
                <a:latin typeface="Montserrat Bold"/>
              </a:rPr>
              <a:t>Aarav Shourie</a:t>
            </a:r>
          </a:p>
        </p:txBody>
      </p:sp>
      <p:sp>
        <p:nvSpPr>
          <p:cNvPr id="32" name="TextBox 32"/>
          <p:cNvSpPr txBox="1"/>
          <p:nvPr/>
        </p:nvSpPr>
        <p:spPr>
          <a:xfrm>
            <a:off x="1029681" y="4183007"/>
            <a:ext cx="1070834" cy="124840"/>
          </a:xfrm>
          <a:prstGeom prst="rect">
            <a:avLst/>
          </a:prstGeom>
        </p:spPr>
        <p:txBody>
          <a:bodyPr lIns="0" tIns="0" rIns="0" bIns="0" rtlCol="0" anchor="t">
            <a:spAutoFit/>
          </a:bodyPr>
          <a:lstStyle/>
          <a:p>
            <a:pPr>
              <a:lnSpc>
                <a:spcPts val="944"/>
              </a:lnSpc>
            </a:pPr>
            <a:r>
              <a:rPr lang="en-US" sz="954">
                <a:solidFill>
                  <a:srgbClr val="FFFFFF"/>
                </a:solidFill>
                <a:latin typeface="Montserrat Bold"/>
              </a:rPr>
              <a:t>Aadit Wadhwa</a:t>
            </a:r>
          </a:p>
        </p:txBody>
      </p:sp>
      <p:sp>
        <p:nvSpPr>
          <p:cNvPr id="33" name="TextBox 33"/>
          <p:cNvSpPr txBox="1"/>
          <p:nvPr/>
        </p:nvSpPr>
        <p:spPr>
          <a:xfrm>
            <a:off x="3373471" y="395263"/>
            <a:ext cx="2332659" cy="600124"/>
          </a:xfrm>
          <a:prstGeom prst="rect">
            <a:avLst/>
          </a:prstGeom>
        </p:spPr>
        <p:txBody>
          <a:bodyPr lIns="0" tIns="0" rIns="0" bIns="0" rtlCol="0" anchor="t">
            <a:spAutoFit/>
          </a:bodyPr>
          <a:lstStyle/>
          <a:p>
            <a:pPr>
              <a:lnSpc>
                <a:spcPts val="4869"/>
              </a:lnSpc>
            </a:pPr>
            <a:r>
              <a:rPr lang="en-US" sz="3746" spc="-74">
                <a:solidFill>
                  <a:srgbClr val="FFFFFF"/>
                </a:solidFill>
                <a:latin typeface="HK Grotesk Medium Bold"/>
              </a:rPr>
              <a:t>References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4A9A0"/>
        </a:solidFill>
        <a:effectLst/>
      </p:bgPr>
    </p:bg>
    <p:spTree>
      <p:nvGrpSpPr>
        <p:cNvPr id="1" name=""/>
        <p:cNvGrpSpPr/>
        <p:nvPr/>
      </p:nvGrpSpPr>
      <p:grpSpPr>
        <a:xfrm>
          <a:off x="0" y="0"/>
          <a:ext cx="0" cy="0"/>
          <a:chOff x="0" y="0"/>
          <a:chExt cx="0" cy="0"/>
        </a:xfrm>
      </p:grpSpPr>
      <p:grpSp>
        <p:nvGrpSpPr>
          <p:cNvPr id="2" name="Group 2"/>
          <p:cNvGrpSpPr/>
          <p:nvPr/>
        </p:nvGrpSpPr>
        <p:grpSpPr>
          <a:xfrm>
            <a:off x="2577353" y="-108767"/>
            <a:ext cx="2465294" cy="4656998"/>
            <a:chOff x="0" y="0"/>
            <a:chExt cx="3287059" cy="6209330"/>
          </a:xfrm>
        </p:grpSpPr>
        <p:sp>
          <p:nvSpPr>
            <p:cNvPr id="3" name="AutoShape 3"/>
            <p:cNvSpPr/>
            <p:nvPr/>
          </p:nvSpPr>
          <p:spPr>
            <a:xfrm>
              <a:off x="0" y="0"/>
              <a:ext cx="3287059" cy="6209330"/>
            </a:xfrm>
            <a:prstGeom prst="rect">
              <a:avLst/>
            </a:prstGeom>
            <a:solidFill>
              <a:srgbClr val="DFD6CF"/>
            </a:solidFill>
          </p:spPr>
        </p:sp>
      </p:grpSp>
      <p:grpSp>
        <p:nvGrpSpPr>
          <p:cNvPr id="4" name="Group 4"/>
          <p:cNvGrpSpPr/>
          <p:nvPr/>
        </p:nvGrpSpPr>
        <p:grpSpPr>
          <a:xfrm>
            <a:off x="5042647" y="-108767"/>
            <a:ext cx="2589700" cy="4276599"/>
            <a:chOff x="0" y="0"/>
            <a:chExt cx="3452933" cy="5702132"/>
          </a:xfrm>
        </p:grpSpPr>
        <p:sp>
          <p:nvSpPr>
            <p:cNvPr id="5" name="AutoShape 5"/>
            <p:cNvSpPr/>
            <p:nvPr/>
          </p:nvSpPr>
          <p:spPr>
            <a:xfrm>
              <a:off x="0" y="0"/>
              <a:ext cx="3452933" cy="5702132"/>
            </a:xfrm>
            <a:prstGeom prst="rect">
              <a:avLst/>
            </a:prstGeom>
            <a:solidFill>
              <a:srgbClr val="FFFFFF"/>
            </a:solidFill>
          </p:spPr>
        </p:sp>
      </p:grpSp>
      <p:grpSp>
        <p:nvGrpSpPr>
          <p:cNvPr id="6" name="Group 6"/>
          <p:cNvGrpSpPr/>
          <p:nvPr/>
        </p:nvGrpSpPr>
        <p:grpSpPr>
          <a:xfrm>
            <a:off x="1236411" y="2593476"/>
            <a:ext cx="1340942" cy="1265631"/>
            <a:chOff x="0" y="0"/>
            <a:chExt cx="1787922" cy="1687508"/>
          </a:xfrm>
        </p:grpSpPr>
        <p:pic>
          <p:nvPicPr>
            <p:cNvPr id="7" name="Picture 7"/>
            <p:cNvPicPr>
              <a:picLocks noChangeAspect="1"/>
            </p:cNvPicPr>
            <p:nvPr/>
          </p:nvPicPr>
          <p:blipFill>
            <a:blip r:embed="rId2"/>
            <a:srcRect l="14705" r="14705"/>
            <a:stretch>
              <a:fillRect/>
            </a:stretch>
          </p:blipFill>
          <p:spPr>
            <a:xfrm>
              <a:off x="0" y="0"/>
              <a:ext cx="1787922" cy="1687508"/>
            </a:xfrm>
            <a:prstGeom prst="rect">
              <a:avLst/>
            </a:prstGeom>
          </p:spPr>
        </p:pic>
      </p:grpSp>
      <p:grpSp>
        <p:nvGrpSpPr>
          <p:cNvPr id="8" name="Group 8"/>
          <p:cNvGrpSpPr/>
          <p:nvPr/>
        </p:nvGrpSpPr>
        <p:grpSpPr>
          <a:xfrm>
            <a:off x="1236411" y="3859107"/>
            <a:ext cx="3806236" cy="1965738"/>
            <a:chOff x="0" y="0"/>
            <a:chExt cx="5074981" cy="2620984"/>
          </a:xfrm>
        </p:grpSpPr>
        <p:pic>
          <p:nvPicPr>
            <p:cNvPr id="9" name="Picture 9"/>
            <p:cNvPicPr>
              <a:picLocks noChangeAspect="1"/>
            </p:cNvPicPr>
            <p:nvPr/>
          </p:nvPicPr>
          <p:blipFill>
            <a:blip r:embed="rId3"/>
            <a:srcRect t="11241" b="11241"/>
            <a:stretch>
              <a:fillRect/>
            </a:stretch>
          </p:blipFill>
          <p:spPr>
            <a:xfrm>
              <a:off x="0" y="0"/>
              <a:ext cx="5074981" cy="2620984"/>
            </a:xfrm>
            <a:prstGeom prst="rect">
              <a:avLst/>
            </a:prstGeom>
          </p:spPr>
        </p:pic>
      </p:grpSp>
      <p:grpSp>
        <p:nvGrpSpPr>
          <p:cNvPr id="10" name="Group 10"/>
          <p:cNvGrpSpPr/>
          <p:nvPr/>
        </p:nvGrpSpPr>
        <p:grpSpPr>
          <a:xfrm>
            <a:off x="5042647" y="3226291"/>
            <a:ext cx="2589700" cy="2553229"/>
            <a:chOff x="0" y="0"/>
            <a:chExt cx="3452933" cy="3404305"/>
          </a:xfrm>
        </p:grpSpPr>
        <p:pic>
          <p:nvPicPr>
            <p:cNvPr id="11" name="Picture 11"/>
            <p:cNvPicPr>
              <a:picLocks noChangeAspect="1"/>
            </p:cNvPicPr>
            <p:nvPr/>
          </p:nvPicPr>
          <p:blipFill>
            <a:blip r:embed="rId4"/>
            <a:srcRect l="16211" r="16211"/>
            <a:stretch>
              <a:fillRect/>
            </a:stretch>
          </p:blipFill>
          <p:spPr>
            <a:xfrm>
              <a:off x="0" y="0"/>
              <a:ext cx="3452933" cy="3404305"/>
            </a:xfrm>
            <a:prstGeom prst="rect">
              <a:avLst/>
            </a:prstGeom>
          </p:spPr>
        </p:pic>
      </p:grpSp>
      <p:sp>
        <p:nvSpPr>
          <p:cNvPr id="12" name="TextBox 12"/>
          <p:cNvSpPr txBox="1"/>
          <p:nvPr/>
        </p:nvSpPr>
        <p:spPr>
          <a:xfrm rot="-5400000">
            <a:off x="-1140563" y="2703244"/>
            <a:ext cx="3553859" cy="723604"/>
          </a:xfrm>
          <a:prstGeom prst="rect">
            <a:avLst/>
          </a:prstGeom>
        </p:spPr>
        <p:txBody>
          <a:bodyPr lIns="0" tIns="0" rIns="0" bIns="0" rtlCol="0" anchor="t">
            <a:spAutoFit/>
          </a:bodyPr>
          <a:lstStyle/>
          <a:p>
            <a:pPr>
              <a:lnSpc>
                <a:spcPts val="5525"/>
              </a:lnSpc>
            </a:pPr>
            <a:r>
              <a:rPr lang="en-US" sz="5023">
                <a:solidFill>
                  <a:srgbClr val="FFFFFF"/>
                </a:solidFill>
                <a:latin typeface="Roboto"/>
              </a:rPr>
              <a:t>Introduction</a:t>
            </a:r>
          </a:p>
        </p:txBody>
      </p:sp>
      <p:sp>
        <p:nvSpPr>
          <p:cNvPr id="13" name="TextBox 13"/>
          <p:cNvSpPr txBox="1"/>
          <p:nvPr/>
        </p:nvSpPr>
        <p:spPr>
          <a:xfrm>
            <a:off x="2885760" y="894794"/>
            <a:ext cx="1051434" cy="486434"/>
          </a:xfrm>
          <a:prstGeom prst="rect">
            <a:avLst/>
          </a:prstGeom>
        </p:spPr>
        <p:txBody>
          <a:bodyPr lIns="0" tIns="0" rIns="0" bIns="0" rtlCol="0" anchor="t">
            <a:spAutoFit/>
          </a:bodyPr>
          <a:lstStyle/>
          <a:p>
            <a:pPr>
              <a:lnSpc>
                <a:spcPts val="1245"/>
              </a:lnSpc>
            </a:pPr>
            <a:r>
              <a:rPr lang="en-US" sz="1132">
                <a:solidFill>
                  <a:srgbClr val="322F2F"/>
                </a:solidFill>
                <a:latin typeface="Roboto"/>
              </a:rPr>
              <a:t>Struggling with organizing your daily chores?</a:t>
            </a:r>
          </a:p>
        </p:txBody>
      </p:sp>
      <p:sp>
        <p:nvSpPr>
          <p:cNvPr id="14" name="TextBox 14"/>
          <p:cNvSpPr txBox="1"/>
          <p:nvPr/>
        </p:nvSpPr>
        <p:spPr>
          <a:xfrm>
            <a:off x="5524250" y="1288117"/>
            <a:ext cx="1532258" cy="1161200"/>
          </a:xfrm>
          <a:prstGeom prst="rect">
            <a:avLst/>
          </a:prstGeom>
        </p:spPr>
        <p:txBody>
          <a:bodyPr lIns="0" tIns="0" rIns="0" bIns="0" rtlCol="0" anchor="t">
            <a:spAutoFit/>
          </a:bodyPr>
          <a:lstStyle/>
          <a:p>
            <a:pPr algn="ctr">
              <a:lnSpc>
                <a:spcPts val="2246"/>
              </a:lnSpc>
            </a:pPr>
            <a:r>
              <a:rPr lang="en-US" sz="2041">
                <a:solidFill>
                  <a:srgbClr val="322F2F"/>
                </a:solidFill>
                <a:latin typeface="Roboto"/>
              </a:rPr>
              <a:t>Ready to level up your daily routine with us?</a:t>
            </a:r>
          </a:p>
        </p:txBody>
      </p:sp>
      <p:sp>
        <p:nvSpPr>
          <p:cNvPr id="15" name="TextBox 15"/>
          <p:cNvSpPr txBox="1"/>
          <p:nvPr/>
        </p:nvSpPr>
        <p:spPr>
          <a:xfrm>
            <a:off x="341642" y="308549"/>
            <a:ext cx="1565240" cy="586245"/>
          </a:xfrm>
          <a:prstGeom prst="rect">
            <a:avLst/>
          </a:prstGeom>
        </p:spPr>
        <p:txBody>
          <a:bodyPr lIns="0" tIns="0" rIns="0" bIns="0" rtlCol="0" anchor="t">
            <a:spAutoFit/>
          </a:bodyPr>
          <a:lstStyle/>
          <a:p>
            <a:pPr>
              <a:lnSpc>
                <a:spcPts val="1571"/>
              </a:lnSpc>
            </a:pPr>
            <a:r>
              <a:rPr lang="en-US" sz="1309" spc="65">
                <a:solidFill>
                  <a:srgbClr val="FFFFFF"/>
                </a:solidFill>
                <a:latin typeface="Roboto"/>
              </a:rPr>
              <a:t>Everything you need to make your life productive.</a:t>
            </a:r>
          </a:p>
        </p:txBody>
      </p:sp>
      <p:sp>
        <p:nvSpPr>
          <p:cNvPr id="16" name="TextBox 16"/>
          <p:cNvSpPr txBox="1"/>
          <p:nvPr/>
        </p:nvSpPr>
        <p:spPr>
          <a:xfrm>
            <a:off x="2885716" y="1645427"/>
            <a:ext cx="1848569" cy="1580864"/>
          </a:xfrm>
          <a:prstGeom prst="rect">
            <a:avLst/>
          </a:prstGeom>
        </p:spPr>
        <p:txBody>
          <a:bodyPr lIns="0" tIns="0" rIns="0" bIns="0" rtlCol="0" anchor="t">
            <a:spAutoFit/>
          </a:bodyPr>
          <a:lstStyle/>
          <a:p>
            <a:pPr>
              <a:lnSpc>
                <a:spcPts val="1241"/>
              </a:lnSpc>
            </a:pPr>
            <a:r>
              <a:rPr lang="en-US" sz="1034" spc="51">
                <a:solidFill>
                  <a:srgbClr val="322F2F"/>
                </a:solidFill>
                <a:latin typeface="Roboto"/>
              </a:rPr>
              <a:t>Introducing an application that allows individual to create task reminders. Due to the fact that there are too many tasks, it can be easier for people to arrange their assignments according to the day and time they have been specified.</a:t>
            </a:r>
          </a:p>
          <a:p>
            <a:pPr>
              <a:lnSpc>
                <a:spcPts val="1241"/>
              </a:lnSpc>
            </a:pPr>
            <a:endParaRPr lang="en-US" sz="1034" spc="51">
              <a:solidFill>
                <a:srgbClr val="322F2F"/>
              </a:solidFill>
              <a:latin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1" b="87651"/>
          <a:stretch>
            <a:fillRect/>
          </a:stretch>
        </p:blipFill>
        <p:spPr>
          <a:xfrm>
            <a:off x="442454" y="0"/>
            <a:ext cx="6735092" cy="797402"/>
          </a:xfrm>
          <a:prstGeom prst="rect">
            <a:avLst/>
          </a:prstGeom>
        </p:spPr>
      </p:pic>
      <p:pic>
        <p:nvPicPr>
          <p:cNvPr id="3" name="Picture 3"/>
          <p:cNvPicPr>
            <a:picLocks noChangeAspect="1"/>
          </p:cNvPicPr>
          <p:nvPr/>
        </p:nvPicPr>
        <p:blipFill>
          <a:blip r:embed="rId2"/>
          <a:srcRect t="22495" b="56391"/>
          <a:stretch>
            <a:fillRect/>
          </a:stretch>
        </p:blipFill>
        <p:spPr>
          <a:xfrm>
            <a:off x="289475" y="797402"/>
            <a:ext cx="6888071" cy="2626312"/>
          </a:xfrm>
          <a:prstGeom prst="rect">
            <a:avLst/>
          </a:prstGeom>
        </p:spPr>
      </p:pic>
      <p:grpSp>
        <p:nvGrpSpPr>
          <p:cNvPr id="4" name="Group 4"/>
          <p:cNvGrpSpPr/>
          <p:nvPr/>
        </p:nvGrpSpPr>
        <p:grpSpPr>
          <a:xfrm>
            <a:off x="885895" y="3512986"/>
            <a:ext cx="5848210" cy="2043559"/>
            <a:chOff x="0" y="0"/>
            <a:chExt cx="7797613" cy="2724746"/>
          </a:xfrm>
        </p:grpSpPr>
        <p:sp>
          <p:nvSpPr>
            <p:cNvPr id="5" name="TextBox 5"/>
            <p:cNvSpPr txBox="1"/>
            <p:nvPr/>
          </p:nvSpPr>
          <p:spPr>
            <a:xfrm>
              <a:off x="0" y="19050"/>
              <a:ext cx="7797613" cy="1718426"/>
            </a:xfrm>
            <a:prstGeom prst="rect">
              <a:avLst/>
            </a:prstGeom>
          </p:spPr>
          <p:txBody>
            <a:bodyPr lIns="0" tIns="0" rIns="0" bIns="0" rtlCol="0" anchor="t">
              <a:spAutoFit/>
            </a:bodyPr>
            <a:lstStyle/>
            <a:p>
              <a:pPr algn="ctr">
                <a:lnSpc>
                  <a:spcPts val="1700"/>
                </a:lnSpc>
              </a:pPr>
              <a:r>
                <a:rPr lang="en-US" sz="1717" spc="85">
                  <a:solidFill>
                    <a:srgbClr val="236F93"/>
                  </a:solidFill>
                  <a:latin typeface="Caladea"/>
                </a:rPr>
                <a:t>Is it difficult to remember every task and time with details?</a:t>
              </a:r>
            </a:p>
            <a:p>
              <a:pPr algn="ctr">
                <a:lnSpc>
                  <a:spcPts val="1700"/>
                </a:lnSpc>
              </a:pPr>
              <a:endParaRPr lang="en-US" sz="1717" spc="85">
                <a:solidFill>
                  <a:srgbClr val="236F93"/>
                </a:solidFill>
                <a:latin typeface="Caladea"/>
              </a:endParaRPr>
            </a:p>
            <a:p>
              <a:pPr algn="ctr">
                <a:lnSpc>
                  <a:spcPts val="1700"/>
                </a:lnSpc>
              </a:pPr>
              <a:r>
                <a:rPr lang="en-US" sz="1717" spc="85">
                  <a:solidFill>
                    <a:srgbClr val="236F93"/>
                  </a:solidFill>
                  <a:latin typeface="Caladea"/>
                </a:rPr>
                <a:t>Do you think of buying chocolate but forget to take it because you had a long list of grocery items to buy? </a:t>
              </a:r>
            </a:p>
            <a:p>
              <a:pPr algn="ctr">
                <a:lnSpc>
                  <a:spcPts val="1700"/>
                </a:lnSpc>
              </a:pPr>
              <a:endParaRPr lang="en-US" sz="1717" spc="85">
                <a:solidFill>
                  <a:srgbClr val="236F93"/>
                </a:solidFill>
                <a:latin typeface="Caladea"/>
              </a:endParaRPr>
            </a:p>
          </p:txBody>
        </p:sp>
        <p:sp>
          <p:nvSpPr>
            <p:cNvPr id="6" name="TextBox 6"/>
            <p:cNvSpPr txBox="1"/>
            <p:nvPr/>
          </p:nvSpPr>
          <p:spPr>
            <a:xfrm>
              <a:off x="0" y="1954455"/>
              <a:ext cx="7797613" cy="770291"/>
            </a:xfrm>
            <a:prstGeom prst="rect">
              <a:avLst/>
            </a:prstGeom>
          </p:spPr>
          <p:txBody>
            <a:bodyPr lIns="0" tIns="0" rIns="0" bIns="0" rtlCol="0" anchor="t">
              <a:spAutoFit/>
            </a:bodyPr>
            <a:lstStyle/>
            <a:p>
              <a:pPr algn="ctr">
                <a:lnSpc>
                  <a:spcPts val="2348"/>
                </a:lnSpc>
              </a:pPr>
              <a:r>
                <a:rPr lang="en-US" sz="1779">
                  <a:solidFill>
                    <a:srgbClr val="F89F6D"/>
                  </a:solidFill>
                  <a:latin typeface="Archive"/>
                </a:rPr>
                <a:t>Don't worry,</a:t>
              </a:r>
            </a:p>
            <a:p>
              <a:pPr algn="ctr">
                <a:lnSpc>
                  <a:spcPts val="2348"/>
                </a:lnSpc>
              </a:pPr>
              <a:r>
                <a:rPr lang="en-US" sz="1779">
                  <a:solidFill>
                    <a:srgbClr val="F89F6D"/>
                  </a:solidFill>
                  <a:latin typeface="Archive"/>
                </a:rPr>
                <a:t>We have a sloution!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2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6327" y="2190964"/>
            <a:ext cx="2853090" cy="2635542"/>
          </a:xfrm>
          <a:prstGeom prst="rect">
            <a:avLst/>
          </a:prstGeom>
        </p:spPr>
      </p:pic>
      <p:grpSp>
        <p:nvGrpSpPr>
          <p:cNvPr id="3" name="Group 3"/>
          <p:cNvGrpSpPr/>
          <p:nvPr/>
        </p:nvGrpSpPr>
        <p:grpSpPr>
          <a:xfrm>
            <a:off x="3721908" y="1550282"/>
            <a:ext cx="3516232" cy="3066550"/>
            <a:chOff x="0" y="0"/>
            <a:chExt cx="4688309" cy="4088733"/>
          </a:xfrm>
        </p:grpSpPr>
        <p:grpSp>
          <p:nvGrpSpPr>
            <p:cNvPr id="4" name="Group 4"/>
            <p:cNvGrpSpPr/>
            <p:nvPr/>
          </p:nvGrpSpPr>
          <p:grpSpPr>
            <a:xfrm>
              <a:off x="0" y="0"/>
              <a:ext cx="4688309" cy="740937"/>
              <a:chOff x="0" y="0"/>
              <a:chExt cx="4563748" cy="721251"/>
            </a:xfrm>
          </p:grpSpPr>
          <p:sp>
            <p:nvSpPr>
              <p:cNvPr id="5" name="Freeform 5"/>
              <p:cNvSpPr/>
              <p:nvPr/>
            </p:nvSpPr>
            <p:spPr>
              <a:xfrm>
                <a:off x="0" y="0"/>
                <a:ext cx="4563748" cy="721251"/>
              </a:xfrm>
              <a:custGeom>
                <a:avLst/>
                <a:gdLst/>
                <a:ahLst/>
                <a:cxnLst/>
                <a:rect l="l" t="t" r="r" b="b"/>
                <a:pathLst>
                  <a:path w="4563748" h="721251">
                    <a:moveTo>
                      <a:pt x="4439288" y="721251"/>
                    </a:moveTo>
                    <a:lnTo>
                      <a:pt x="124460" y="721251"/>
                    </a:lnTo>
                    <a:cubicBezTo>
                      <a:pt x="55880" y="721251"/>
                      <a:pt x="0" y="665371"/>
                      <a:pt x="0" y="596791"/>
                    </a:cubicBezTo>
                    <a:lnTo>
                      <a:pt x="0" y="124460"/>
                    </a:lnTo>
                    <a:cubicBezTo>
                      <a:pt x="0" y="55880"/>
                      <a:pt x="55880" y="0"/>
                      <a:pt x="124460" y="0"/>
                    </a:cubicBezTo>
                    <a:lnTo>
                      <a:pt x="4439288" y="0"/>
                    </a:lnTo>
                    <a:cubicBezTo>
                      <a:pt x="4507868" y="0"/>
                      <a:pt x="4563748" y="55880"/>
                      <a:pt x="4563748" y="124460"/>
                    </a:cubicBezTo>
                    <a:lnTo>
                      <a:pt x="4563748" y="596791"/>
                    </a:lnTo>
                    <a:cubicBezTo>
                      <a:pt x="4563748" y="665371"/>
                      <a:pt x="4507868" y="721251"/>
                      <a:pt x="4439288" y="721251"/>
                    </a:cubicBezTo>
                    <a:close/>
                  </a:path>
                </a:pathLst>
              </a:custGeom>
              <a:solidFill>
                <a:srgbClr val="F29225"/>
              </a:solidFill>
            </p:spPr>
          </p:sp>
        </p:grpSp>
        <p:grpSp>
          <p:nvGrpSpPr>
            <p:cNvPr id="6" name="Group 6"/>
            <p:cNvGrpSpPr/>
            <p:nvPr/>
          </p:nvGrpSpPr>
          <p:grpSpPr>
            <a:xfrm>
              <a:off x="0" y="1115932"/>
              <a:ext cx="4688309" cy="740937"/>
              <a:chOff x="0" y="0"/>
              <a:chExt cx="4563748" cy="721251"/>
            </a:xfrm>
          </p:grpSpPr>
          <p:sp>
            <p:nvSpPr>
              <p:cNvPr id="7" name="Freeform 7"/>
              <p:cNvSpPr/>
              <p:nvPr/>
            </p:nvSpPr>
            <p:spPr>
              <a:xfrm>
                <a:off x="0" y="0"/>
                <a:ext cx="4563748" cy="721251"/>
              </a:xfrm>
              <a:custGeom>
                <a:avLst/>
                <a:gdLst/>
                <a:ahLst/>
                <a:cxnLst/>
                <a:rect l="l" t="t" r="r" b="b"/>
                <a:pathLst>
                  <a:path w="4563748" h="721251">
                    <a:moveTo>
                      <a:pt x="4439288" y="721251"/>
                    </a:moveTo>
                    <a:lnTo>
                      <a:pt x="124460" y="721251"/>
                    </a:lnTo>
                    <a:cubicBezTo>
                      <a:pt x="55880" y="721251"/>
                      <a:pt x="0" y="665371"/>
                      <a:pt x="0" y="596791"/>
                    </a:cubicBezTo>
                    <a:lnTo>
                      <a:pt x="0" y="124460"/>
                    </a:lnTo>
                    <a:cubicBezTo>
                      <a:pt x="0" y="55880"/>
                      <a:pt x="55880" y="0"/>
                      <a:pt x="124460" y="0"/>
                    </a:cubicBezTo>
                    <a:lnTo>
                      <a:pt x="4439288" y="0"/>
                    </a:lnTo>
                    <a:cubicBezTo>
                      <a:pt x="4507868" y="0"/>
                      <a:pt x="4563748" y="55880"/>
                      <a:pt x="4563748" y="124460"/>
                    </a:cubicBezTo>
                    <a:lnTo>
                      <a:pt x="4563748" y="596791"/>
                    </a:lnTo>
                    <a:cubicBezTo>
                      <a:pt x="4563748" y="665371"/>
                      <a:pt x="4507868" y="721251"/>
                      <a:pt x="4439288" y="721251"/>
                    </a:cubicBezTo>
                    <a:close/>
                  </a:path>
                </a:pathLst>
              </a:custGeom>
              <a:solidFill>
                <a:srgbClr val="017172"/>
              </a:solidFill>
            </p:spPr>
          </p:sp>
        </p:grpSp>
        <p:sp>
          <p:nvSpPr>
            <p:cNvPr id="8" name="TextBox 8"/>
            <p:cNvSpPr txBox="1"/>
            <p:nvPr/>
          </p:nvSpPr>
          <p:spPr>
            <a:xfrm>
              <a:off x="258067" y="44961"/>
              <a:ext cx="4318000" cy="507471"/>
            </a:xfrm>
            <a:prstGeom prst="rect">
              <a:avLst/>
            </a:prstGeom>
          </p:spPr>
          <p:txBody>
            <a:bodyPr lIns="0" tIns="0" rIns="0" bIns="0" rtlCol="0" anchor="t">
              <a:spAutoFit/>
            </a:bodyPr>
            <a:lstStyle/>
            <a:p>
              <a:pPr>
                <a:lnSpc>
                  <a:spcPts val="1531"/>
                </a:lnSpc>
                <a:spcBef>
                  <a:spcPct val="0"/>
                </a:spcBef>
              </a:pPr>
              <a:r>
                <a:rPr lang="en-US" sz="1093">
                  <a:solidFill>
                    <a:srgbClr val="000000"/>
                  </a:solidFill>
                  <a:latin typeface="TT Chocolates Bold"/>
                </a:rPr>
                <a:t>To help users organize their whole day and make it productive. </a:t>
              </a:r>
            </a:p>
          </p:txBody>
        </p:sp>
        <p:grpSp>
          <p:nvGrpSpPr>
            <p:cNvPr id="9" name="Group 9"/>
            <p:cNvGrpSpPr/>
            <p:nvPr/>
          </p:nvGrpSpPr>
          <p:grpSpPr>
            <a:xfrm>
              <a:off x="0" y="2231864"/>
              <a:ext cx="4688309" cy="740937"/>
              <a:chOff x="0" y="0"/>
              <a:chExt cx="4563748" cy="721251"/>
            </a:xfrm>
          </p:grpSpPr>
          <p:sp>
            <p:nvSpPr>
              <p:cNvPr id="10" name="Freeform 10"/>
              <p:cNvSpPr/>
              <p:nvPr/>
            </p:nvSpPr>
            <p:spPr>
              <a:xfrm>
                <a:off x="0" y="0"/>
                <a:ext cx="4563748" cy="721251"/>
              </a:xfrm>
              <a:custGeom>
                <a:avLst/>
                <a:gdLst/>
                <a:ahLst/>
                <a:cxnLst/>
                <a:rect l="l" t="t" r="r" b="b"/>
                <a:pathLst>
                  <a:path w="4563748" h="721251">
                    <a:moveTo>
                      <a:pt x="4439288" y="721251"/>
                    </a:moveTo>
                    <a:lnTo>
                      <a:pt x="124460" y="721251"/>
                    </a:lnTo>
                    <a:cubicBezTo>
                      <a:pt x="55880" y="721251"/>
                      <a:pt x="0" y="665371"/>
                      <a:pt x="0" y="596791"/>
                    </a:cubicBezTo>
                    <a:lnTo>
                      <a:pt x="0" y="124460"/>
                    </a:lnTo>
                    <a:cubicBezTo>
                      <a:pt x="0" y="55880"/>
                      <a:pt x="55880" y="0"/>
                      <a:pt x="124460" y="0"/>
                    </a:cubicBezTo>
                    <a:lnTo>
                      <a:pt x="4439288" y="0"/>
                    </a:lnTo>
                    <a:cubicBezTo>
                      <a:pt x="4507868" y="0"/>
                      <a:pt x="4563748" y="55880"/>
                      <a:pt x="4563748" y="124460"/>
                    </a:cubicBezTo>
                    <a:lnTo>
                      <a:pt x="4563748" y="596791"/>
                    </a:lnTo>
                    <a:cubicBezTo>
                      <a:pt x="4563748" y="665371"/>
                      <a:pt x="4507868" y="721251"/>
                      <a:pt x="4439288" y="721251"/>
                    </a:cubicBezTo>
                    <a:close/>
                  </a:path>
                </a:pathLst>
              </a:custGeom>
              <a:solidFill>
                <a:srgbClr val="F29225"/>
              </a:solidFill>
            </p:spPr>
          </p:sp>
        </p:grpSp>
        <p:grpSp>
          <p:nvGrpSpPr>
            <p:cNvPr id="11" name="Group 11"/>
            <p:cNvGrpSpPr/>
            <p:nvPr/>
          </p:nvGrpSpPr>
          <p:grpSpPr>
            <a:xfrm>
              <a:off x="0" y="3347796"/>
              <a:ext cx="4688309" cy="740937"/>
              <a:chOff x="0" y="0"/>
              <a:chExt cx="4563748" cy="721251"/>
            </a:xfrm>
          </p:grpSpPr>
          <p:sp>
            <p:nvSpPr>
              <p:cNvPr id="12" name="Freeform 12"/>
              <p:cNvSpPr/>
              <p:nvPr/>
            </p:nvSpPr>
            <p:spPr>
              <a:xfrm>
                <a:off x="0" y="0"/>
                <a:ext cx="4563748" cy="721251"/>
              </a:xfrm>
              <a:custGeom>
                <a:avLst/>
                <a:gdLst/>
                <a:ahLst/>
                <a:cxnLst/>
                <a:rect l="l" t="t" r="r" b="b"/>
                <a:pathLst>
                  <a:path w="4563748" h="721251">
                    <a:moveTo>
                      <a:pt x="4439288" y="721251"/>
                    </a:moveTo>
                    <a:lnTo>
                      <a:pt x="124460" y="721251"/>
                    </a:lnTo>
                    <a:cubicBezTo>
                      <a:pt x="55880" y="721251"/>
                      <a:pt x="0" y="665371"/>
                      <a:pt x="0" y="596791"/>
                    </a:cubicBezTo>
                    <a:lnTo>
                      <a:pt x="0" y="124460"/>
                    </a:lnTo>
                    <a:cubicBezTo>
                      <a:pt x="0" y="55880"/>
                      <a:pt x="55880" y="0"/>
                      <a:pt x="124460" y="0"/>
                    </a:cubicBezTo>
                    <a:lnTo>
                      <a:pt x="4439288" y="0"/>
                    </a:lnTo>
                    <a:cubicBezTo>
                      <a:pt x="4507868" y="0"/>
                      <a:pt x="4563748" y="55880"/>
                      <a:pt x="4563748" y="124460"/>
                    </a:cubicBezTo>
                    <a:lnTo>
                      <a:pt x="4563748" y="596791"/>
                    </a:lnTo>
                    <a:cubicBezTo>
                      <a:pt x="4563748" y="665371"/>
                      <a:pt x="4507868" y="721251"/>
                      <a:pt x="4439288" y="721251"/>
                    </a:cubicBezTo>
                    <a:close/>
                  </a:path>
                </a:pathLst>
              </a:custGeom>
              <a:solidFill>
                <a:srgbClr val="017172"/>
              </a:solidFill>
            </p:spPr>
          </p:sp>
        </p:grpSp>
        <p:sp>
          <p:nvSpPr>
            <p:cNvPr id="13" name="TextBox 13"/>
            <p:cNvSpPr txBox="1"/>
            <p:nvPr/>
          </p:nvSpPr>
          <p:spPr>
            <a:xfrm>
              <a:off x="227182" y="3450242"/>
              <a:ext cx="4287115" cy="499533"/>
            </a:xfrm>
            <a:prstGeom prst="rect">
              <a:avLst/>
            </a:prstGeom>
          </p:spPr>
          <p:txBody>
            <a:bodyPr lIns="0" tIns="0" rIns="0" bIns="0" rtlCol="0" anchor="t">
              <a:spAutoFit/>
            </a:bodyPr>
            <a:lstStyle/>
            <a:p>
              <a:pPr>
                <a:lnSpc>
                  <a:spcPts val="1531"/>
                </a:lnSpc>
                <a:spcBef>
                  <a:spcPct val="0"/>
                </a:spcBef>
              </a:pPr>
              <a:r>
                <a:rPr lang="en-US" sz="1093">
                  <a:solidFill>
                    <a:srgbClr val="FFFFFF"/>
                  </a:solidFill>
                  <a:latin typeface="TT Chocolates Bold"/>
                </a:rPr>
                <a:t>To let users focus on one task at a time and let us worry about reminding your further tasks. </a:t>
              </a:r>
            </a:p>
          </p:txBody>
        </p:sp>
        <p:sp>
          <p:nvSpPr>
            <p:cNvPr id="14" name="TextBox 14"/>
            <p:cNvSpPr txBox="1"/>
            <p:nvPr/>
          </p:nvSpPr>
          <p:spPr>
            <a:xfrm>
              <a:off x="197489" y="1091429"/>
              <a:ext cx="4287115" cy="765440"/>
            </a:xfrm>
            <a:prstGeom prst="rect">
              <a:avLst/>
            </a:prstGeom>
          </p:spPr>
          <p:txBody>
            <a:bodyPr lIns="0" tIns="0" rIns="0" bIns="0" rtlCol="0" anchor="t">
              <a:spAutoFit/>
            </a:bodyPr>
            <a:lstStyle/>
            <a:p>
              <a:pPr>
                <a:lnSpc>
                  <a:spcPts val="1531"/>
                </a:lnSpc>
                <a:spcBef>
                  <a:spcPct val="0"/>
                </a:spcBef>
              </a:pPr>
              <a:r>
                <a:rPr lang="en-US" sz="1093">
                  <a:solidFill>
                    <a:srgbClr val="FFFFFF"/>
                  </a:solidFill>
                  <a:latin typeface="TT Chocolates Bold"/>
                </a:rPr>
                <a:t>To implement a reminder notifications like subscription alerts, assignment submission deadlines and much more.</a:t>
              </a:r>
            </a:p>
          </p:txBody>
        </p:sp>
        <p:sp>
          <p:nvSpPr>
            <p:cNvPr id="15" name="TextBox 15"/>
            <p:cNvSpPr txBox="1"/>
            <p:nvPr/>
          </p:nvSpPr>
          <p:spPr>
            <a:xfrm>
              <a:off x="227182" y="2334310"/>
              <a:ext cx="4348885" cy="507471"/>
            </a:xfrm>
            <a:prstGeom prst="rect">
              <a:avLst/>
            </a:prstGeom>
          </p:spPr>
          <p:txBody>
            <a:bodyPr lIns="0" tIns="0" rIns="0" bIns="0" rtlCol="0" anchor="t">
              <a:spAutoFit/>
            </a:bodyPr>
            <a:lstStyle/>
            <a:p>
              <a:pPr>
                <a:lnSpc>
                  <a:spcPts val="1531"/>
                </a:lnSpc>
                <a:spcBef>
                  <a:spcPct val="0"/>
                </a:spcBef>
              </a:pPr>
              <a:r>
                <a:rPr lang="en-US" sz="1093">
                  <a:solidFill>
                    <a:srgbClr val="000000"/>
                  </a:solidFill>
                  <a:latin typeface="TT Chocolates Bold"/>
                </a:rPr>
                <a:t>To help students in terms of keeping time and be more efficient.</a:t>
              </a:r>
            </a:p>
          </p:txBody>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4157" y="452901"/>
            <a:ext cx="1697773" cy="1271208"/>
          </a:xfrm>
          <a:prstGeom prst="rect">
            <a:avLst/>
          </a:prstGeom>
        </p:spPr>
      </p:pic>
      <p:sp>
        <p:nvSpPr>
          <p:cNvPr id="17" name="TextBox 17"/>
          <p:cNvSpPr txBox="1"/>
          <p:nvPr/>
        </p:nvSpPr>
        <p:spPr>
          <a:xfrm>
            <a:off x="2993404" y="422467"/>
            <a:ext cx="4055096" cy="666037"/>
          </a:xfrm>
          <a:prstGeom prst="rect">
            <a:avLst/>
          </a:prstGeom>
        </p:spPr>
        <p:txBody>
          <a:bodyPr lIns="0" tIns="0" rIns="0" bIns="0" rtlCol="0" anchor="t">
            <a:spAutoFit/>
          </a:bodyPr>
          <a:lstStyle/>
          <a:p>
            <a:pPr algn="ctr">
              <a:lnSpc>
                <a:spcPts val="4932"/>
              </a:lnSpc>
            </a:pPr>
            <a:r>
              <a:rPr lang="en-US" sz="4932">
                <a:solidFill>
                  <a:srgbClr val="FF9E5E"/>
                </a:solidFill>
                <a:latin typeface="Barlow SemiCondensed Bold Bold"/>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FFF"/>
        </a:solidFill>
        <a:effectLst/>
      </p:bgPr>
    </p:bg>
    <p:spTree>
      <p:nvGrpSpPr>
        <p:cNvPr id="1" name=""/>
        <p:cNvGrpSpPr/>
        <p:nvPr/>
      </p:nvGrpSpPr>
      <p:grpSpPr>
        <a:xfrm>
          <a:off x="0" y="0"/>
          <a:ext cx="0" cy="0"/>
          <a:chOff x="0" y="0"/>
          <a:chExt cx="0" cy="0"/>
        </a:xfrm>
      </p:grpSpPr>
      <p:grpSp>
        <p:nvGrpSpPr>
          <p:cNvPr id="2" name="Group 2"/>
          <p:cNvGrpSpPr/>
          <p:nvPr/>
        </p:nvGrpSpPr>
        <p:grpSpPr>
          <a:xfrm>
            <a:off x="1118853" y="5396055"/>
            <a:ext cx="1254889" cy="590238"/>
            <a:chOff x="0" y="0"/>
            <a:chExt cx="594911" cy="279816"/>
          </a:xfrm>
        </p:grpSpPr>
        <p:sp>
          <p:nvSpPr>
            <p:cNvPr id="3" name="Freeform 3"/>
            <p:cNvSpPr/>
            <p:nvPr/>
          </p:nvSpPr>
          <p:spPr>
            <a:xfrm>
              <a:off x="0" y="0"/>
              <a:ext cx="594911" cy="279816"/>
            </a:xfrm>
            <a:custGeom>
              <a:avLst/>
              <a:gdLst/>
              <a:ahLst/>
              <a:cxnLst/>
              <a:rect l="l" t="t" r="r" b="b"/>
              <a:pathLst>
                <a:path w="594911" h="279816">
                  <a:moveTo>
                    <a:pt x="139908" y="0"/>
                  </a:moveTo>
                  <a:lnTo>
                    <a:pt x="455002" y="0"/>
                  </a:lnTo>
                  <a:cubicBezTo>
                    <a:pt x="492108" y="0"/>
                    <a:pt x="527695" y="14740"/>
                    <a:pt x="553932" y="40978"/>
                  </a:cubicBezTo>
                  <a:cubicBezTo>
                    <a:pt x="580170" y="67216"/>
                    <a:pt x="594911" y="102802"/>
                    <a:pt x="594911" y="139908"/>
                  </a:cubicBezTo>
                  <a:lnTo>
                    <a:pt x="594911" y="139908"/>
                  </a:lnTo>
                  <a:cubicBezTo>
                    <a:pt x="594911" y="217177"/>
                    <a:pt x="532272" y="279816"/>
                    <a:pt x="455002" y="279816"/>
                  </a:cubicBezTo>
                  <a:lnTo>
                    <a:pt x="139908" y="279816"/>
                  </a:lnTo>
                  <a:cubicBezTo>
                    <a:pt x="102802" y="279816"/>
                    <a:pt x="67216" y="265076"/>
                    <a:pt x="40978" y="238838"/>
                  </a:cubicBezTo>
                  <a:cubicBezTo>
                    <a:pt x="14740" y="212600"/>
                    <a:pt x="0" y="177014"/>
                    <a:pt x="0" y="139908"/>
                  </a:cubicBezTo>
                  <a:lnTo>
                    <a:pt x="0" y="139908"/>
                  </a:lnTo>
                  <a:cubicBezTo>
                    <a:pt x="0" y="102802"/>
                    <a:pt x="14740" y="67216"/>
                    <a:pt x="40978" y="40978"/>
                  </a:cubicBezTo>
                  <a:cubicBezTo>
                    <a:pt x="67216" y="14740"/>
                    <a:pt x="102802" y="0"/>
                    <a:pt x="139908" y="0"/>
                  </a:cubicBezTo>
                  <a:close/>
                </a:path>
              </a:pathLst>
            </a:custGeom>
            <a:solidFill>
              <a:srgbClr val="FE7E2E"/>
            </a:solidFill>
          </p:spPr>
        </p:sp>
        <p:sp>
          <p:nvSpPr>
            <p:cNvPr id="4" name="TextBox 4"/>
            <p:cNvSpPr txBox="1"/>
            <p:nvPr/>
          </p:nvSpPr>
          <p:spPr>
            <a:xfrm>
              <a:off x="0" y="9525"/>
              <a:ext cx="812800" cy="803275"/>
            </a:xfrm>
            <a:prstGeom prst="rect">
              <a:avLst/>
            </a:prstGeom>
          </p:spPr>
          <p:txBody>
            <a:bodyPr lIns="39688" tIns="39688" rIns="39688" bIns="39688" rtlCol="0" anchor="ctr"/>
            <a:lstStyle/>
            <a:p>
              <a:pPr algn="ctr">
                <a:lnSpc>
                  <a:spcPts val="1406"/>
                </a:lnSpc>
              </a:pPr>
              <a:endParaRPr/>
            </a:p>
          </p:txBody>
        </p:sp>
      </p:grpSp>
      <p:grpSp>
        <p:nvGrpSpPr>
          <p:cNvPr id="5" name="Group 5"/>
          <p:cNvGrpSpPr/>
          <p:nvPr/>
        </p:nvGrpSpPr>
        <p:grpSpPr>
          <a:xfrm>
            <a:off x="454201" y="5396055"/>
            <a:ext cx="590238" cy="590238"/>
            <a:chOff x="0" y="0"/>
            <a:chExt cx="279816" cy="279816"/>
          </a:xfrm>
        </p:grpSpPr>
        <p:sp>
          <p:nvSpPr>
            <p:cNvPr id="6" name="Freeform 6"/>
            <p:cNvSpPr/>
            <p:nvPr/>
          </p:nvSpPr>
          <p:spPr>
            <a:xfrm>
              <a:off x="0" y="0"/>
              <a:ext cx="279816" cy="279816"/>
            </a:xfrm>
            <a:custGeom>
              <a:avLst/>
              <a:gdLst/>
              <a:ahLst/>
              <a:cxnLst/>
              <a:rect l="l" t="t" r="r" b="b"/>
              <a:pathLst>
                <a:path w="279816" h="279816">
                  <a:moveTo>
                    <a:pt x="139908" y="0"/>
                  </a:moveTo>
                  <a:lnTo>
                    <a:pt x="139908" y="0"/>
                  </a:lnTo>
                  <a:cubicBezTo>
                    <a:pt x="217177" y="0"/>
                    <a:pt x="279816" y="62639"/>
                    <a:pt x="279816" y="139908"/>
                  </a:cubicBezTo>
                  <a:lnTo>
                    <a:pt x="279816" y="139908"/>
                  </a:lnTo>
                  <a:cubicBezTo>
                    <a:pt x="279816" y="177014"/>
                    <a:pt x="265076" y="212600"/>
                    <a:pt x="238838" y="238838"/>
                  </a:cubicBezTo>
                  <a:cubicBezTo>
                    <a:pt x="212600" y="265076"/>
                    <a:pt x="177014" y="279816"/>
                    <a:pt x="139908" y="279816"/>
                  </a:cubicBezTo>
                  <a:lnTo>
                    <a:pt x="139908" y="279816"/>
                  </a:lnTo>
                  <a:cubicBezTo>
                    <a:pt x="102802" y="279816"/>
                    <a:pt x="67216" y="265076"/>
                    <a:pt x="40978" y="238838"/>
                  </a:cubicBezTo>
                  <a:cubicBezTo>
                    <a:pt x="14740" y="212600"/>
                    <a:pt x="0" y="177014"/>
                    <a:pt x="0" y="139908"/>
                  </a:cubicBezTo>
                  <a:lnTo>
                    <a:pt x="0" y="139908"/>
                  </a:lnTo>
                  <a:cubicBezTo>
                    <a:pt x="0" y="102802"/>
                    <a:pt x="14740" y="67216"/>
                    <a:pt x="40978" y="40978"/>
                  </a:cubicBezTo>
                  <a:cubicBezTo>
                    <a:pt x="67216" y="14740"/>
                    <a:pt x="102802" y="0"/>
                    <a:pt x="139908" y="0"/>
                  </a:cubicBezTo>
                  <a:close/>
                </a:path>
              </a:pathLst>
            </a:custGeom>
            <a:solidFill>
              <a:srgbClr val="1E5CFD"/>
            </a:solidFill>
          </p:spPr>
        </p:sp>
        <p:sp>
          <p:nvSpPr>
            <p:cNvPr id="7" name="TextBox 7"/>
            <p:cNvSpPr txBox="1"/>
            <p:nvPr/>
          </p:nvSpPr>
          <p:spPr>
            <a:xfrm>
              <a:off x="0" y="9525"/>
              <a:ext cx="812800" cy="803275"/>
            </a:xfrm>
            <a:prstGeom prst="rect">
              <a:avLst/>
            </a:prstGeom>
          </p:spPr>
          <p:txBody>
            <a:bodyPr lIns="39688" tIns="39688" rIns="39688" bIns="39688" rtlCol="0" anchor="ctr"/>
            <a:lstStyle/>
            <a:p>
              <a:pPr algn="ctr">
                <a:lnSpc>
                  <a:spcPts val="1406"/>
                </a:lnSpc>
              </a:pPr>
              <a:endParaRPr/>
            </a:p>
          </p:txBody>
        </p:sp>
      </p:grpSp>
      <p:grpSp>
        <p:nvGrpSpPr>
          <p:cNvPr id="8" name="Group 8"/>
          <p:cNvGrpSpPr/>
          <p:nvPr/>
        </p:nvGrpSpPr>
        <p:grpSpPr>
          <a:xfrm>
            <a:off x="6953171" y="-272787"/>
            <a:ext cx="590238" cy="590238"/>
            <a:chOff x="0" y="0"/>
            <a:chExt cx="279816" cy="279816"/>
          </a:xfrm>
        </p:grpSpPr>
        <p:sp>
          <p:nvSpPr>
            <p:cNvPr id="9" name="Freeform 9"/>
            <p:cNvSpPr/>
            <p:nvPr/>
          </p:nvSpPr>
          <p:spPr>
            <a:xfrm>
              <a:off x="0" y="0"/>
              <a:ext cx="279816" cy="279816"/>
            </a:xfrm>
            <a:custGeom>
              <a:avLst/>
              <a:gdLst/>
              <a:ahLst/>
              <a:cxnLst/>
              <a:rect l="l" t="t" r="r" b="b"/>
              <a:pathLst>
                <a:path w="279816" h="279816">
                  <a:moveTo>
                    <a:pt x="139908" y="0"/>
                  </a:moveTo>
                  <a:lnTo>
                    <a:pt x="139908" y="0"/>
                  </a:lnTo>
                  <a:cubicBezTo>
                    <a:pt x="217177" y="0"/>
                    <a:pt x="279816" y="62639"/>
                    <a:pt x="279816" y="139908"/>
                  </a:cubicBezTo>
                  <a:lnTo>
                    <a:pt x="279816" y="139908"/>
                  </a:lnTo>
                  <a:cubicBezTo>
                    <a:pt x="279816" y="177014"/>
                    <a:pt x="265076" y="212600"/>
                    <a:pt x="238838" y="238838"/>
                  </a:cubicBezTo>
                  <a:cubicBezTo>
                    <a:pt x="212600" y="265076"/>
                    <a:pt x="177014" y="279816"/>
                    <a:pt x="139908" y="279816"/>
                  </a:cubicBezTo>
                  <a:lnTo>
                    <a:pt x="139908" y="279816"/>
                  </a:lnTo>
                  <a:cubicBezTo>
                    <a:pt x="102802" y="279816"/>
                    <a:pt x="67216" y="265076"/>
                    <a:pt x="40978" y="238838"/>
                  </a:cubicBezTo>
                  <a:cubicBezTo>
                    <a:pt x="14740" y="212600"/>
                    <a:pt x="0" y="177014"/>
                    <a:pt x="0" y="139908"/>
                  </a:cubicBezTo>
                  <a:lnTo>
                    <a:pt x="0" y="139908"/>
                  </a:lnTo>
                  <a:cubicBezTo>
                    <a:pt x="0" y="102802"/>
                    <a:pt x="14740" y="67216"/>
                    <a:pt x="40978" y="40978"/>
                  </a:cubicBezTo>
                  <a:cubicBezTo>
                    <a:pt x="67216" y="14740"/>
                    <a:pt x="102802" y="0"/>
                    <a:pt x="139908" y="0"/>
                  </a:cubicBezTo>
                  <a:close/>
                </a:path>
              </a:pathLst>
            </a:custGeom>
            <a:solidFill>
              <a:srgbClr val="131E3A"/>
            </a:solidFill>
          </p:spPr>
        </p:sp>
        <p:sp>
          <p:nvSpPr>
            <p:cNvPr id="10" name="TextBox 10"/>
            <p:cNvSpPr txBox="1"/>
            <p:nvPr/>
          </p:nvSpPr>
          <p:spPr>
            <a:xfrm>
              <a:off x="0" y="9525"/>
              <a:ext cx="812800" cy="803275"/>
            </a:xfrm>
            <a:prstGeom prst="rect">
              <a:avLst/>
            </a:prstGeom>
          </p:spPr>
          <p:txBody>
            <a:bodyPr lIns="39688" tIns="39688" rIns="39688" bIns="39688" rtlCol="0" anchor="ctr"/>
            <a:lstStyle/>
            <a:p>
              <a:pPr algn="ctr">
                <a:lnSpc>
                  <a:spcPts val="1406"/>
                </a:lnSpc>
              </a:pPr>
              <a:endParaRPr/>
            </a:p>
          </p:txBody>
        </p:sp>
      </p:grpSp>
      <p:grpSp>
        <p:nvGrpSpPr>
          <p:cNvPr id="11" name="Group 11"/>
          <p:cNvGrpSpPr/>
          <p:nvPr/>
        </p:nvGrpSpPr>
        <p:grpSpPr>
          <a:xfrm>
            <a:off x="5623867" y="-272787"/>
            <a:ext cx="1254889" cy="590238"/>
            <a:chOff x="0" y="0"/>
            <a:chExt cx="594911" cy="279816"/>
          </a:xfrm>
        </p:grpSpPr>
        <p:sp>
          <p:nvSpPr>
            <p:cNvPr id="12" name="Freeform 12"/>
            <p:cNvSpPr/>
            <p:nvPr/>
          </p:nvSpPr>
          <p:spPr>
            <a:xfrm>
              <a:off x="0" y="0"/>
              <a:ext cx="594911" cy="279816"/>
            </a:xfrm>
            <a:custGeom>
              <a:avLst/>
              <a:gdLst/>
              <a:ahLst/>
              <a:cxnLst/>
              <a:rect l="l" t="t" r="r" b="b"/>
              <a:pathLst>
                <a:path w="594911" h="279816">
                  <a:moveTo>
                    <a:pt x="139908" y="0"/>
                  </a:moveTo>
                  <a:lnTo>
                    <a:pt x="455002" y="0"/>
                  </a:lnTo>
                  <a:cubicBezTo>
                    <a:pt x="492108" y="0"/>
                    <a:pt x="527695" y="14740"/>
                    <a:pt x="553932" y="40978"/>
                  </a:cubicBezTo>
                  <a:cubicBezTo>
                    <a:pt x="580170" y="67216"/>
                    <a:pt x="594911" y="102802"/>
                    <a:pt x="594911" y="139908"/>
                  </a:cubicBezTo>
                  <a:lnTo>
                    <a:pt x="594911" y="139908"/>
                  </a:lnTo>
                  <a:cubicBezTo>
                    <a:pt x="594911" y="217177"/>
                    <a:pt x="532272" y="279816"/>
                    <a:pt x="455002" y="279816"/>
                  </a:cubicBezTo>
                  <a:lnTo>
                    <a:pt x="139908" y="279816"/>
                  </a:lnTo>
                  <a:cubicBezTo>
                    <a:pt x="102802" y="279816"/>
                    <a:pt x="67216" y="265076"/>
                    <a:pt x="40978" y="238838"/>
                  </a:cubicBezTo>
                  <a:cubicBezTo>
                    <a:pt x="14740" y="212600"/>
                    <a:pt x="0" y="177014"/>
                    <a:pt x="0" y="139908"/>
                  </a:cubicBezTo>
                  <a:lnTo>
                    <a:pt x="0" y="139908"/>
                  </a:lnTo>
                  <a:cubicBezTo>
                    <a:pt x="0" y="102802"/>
                    <a:pt x="14740" y="67216"/>
                    <a:pt x="40978" y="40978"/>
                  </a:cubicBezTo>
                  <a:cubicBezTo>
                    <a:pt x="67216" y="14740"/>
                    <a:pt x="102802" y="0"/>
                    <a:pt x="139908" y="0"/>
                  </a:cubicBezTo>
                  <a:close/>
                </a:path>
              </a:pathLst>
            </a:custGeom>
            <a:solidFill>
              <a:srgbClr val="1BD3FB"/>
            </a:solidFill>
          </p:spPr>
        </p:sp>
        <p:sp>
          <p:nvSpPr>
            <p:cNvPr id="13" name="TextBox 13"/>
            <p:cNvSpPr txBox="1"/>
            <p:nvPr/>
          </p:nvSpPr>
          <p:spPr>
            <a:xfrm>
              <a:off x="0" y="9525"/>
              <a:ext cx="812800" cy="803275"/>
            </a:xfrm>
            <a:prstGeom prst="rect">
              <a:avLst/>
            </a:prstGeom>
          </p:spPr>
          <p:txBody>
            <a:bodyPr lIns="39688" tIns="39688" rIns="39688" bIns="39688" rtlCol="0" anchor="ctr"/>
            <a:lstStyle/>
            <a:p>
              <a:pPr algn="ctr">
                <a:lnSpc>
                  <a:spcPts val="1406"/>
                </a:lnSpc>
              </a:pPr>
              <a:endParaRPr/>
            </a:p>
          </p:txBody>
        </p:sp>
      </p:grpSp>
      <p:grpSp>
        <p:nvGrpSpPr>
          <p:cNvPr id="14" name="Group 14"/>
          <p:cNvGrpSpPr/>
          <p:nvPr/>
        </p:nvGrpSpPr>
        <p:grpSpPr>
          <a:xfrm>
            <a:off x="294254" y="1351435"/>
            <a:ext cx="94758" cy="9475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D3FB"/>
            </a:solidFill>
          </p:spPr>
        </p:sp>
        <p:sp>
          <p:nvSpPr>
            <p:cNvPr id="16" name="TextBox 16"/>
            <p:cNvSpPr txBox="1"/>
            <p:nvPr/>
          </p:nvSpPr>
          <p:spPr>
            <a:xfrm>
              <a:off x="76200" y="66675"/>
              <a:ext cx="660400" cy="669925"/>
            </a:xfrm>
            <a:prstGeom prst="rect">
              <a:avLst/>
            </a:prstGeom>
          </p:spPr>
          <p:txBody>
            <a:bodyPr lIns="0" tIns="0" rIns="0" bIns="0" rtlCol="0" anchor="ctr"/>
            <a:lstStyle/>
            <a:p>
              <a:pPr algn="ctr">
                <a:lnSpc>
                  <a:spcPts val="312"/>
                </a:lnSpc>
              </a:pPr>
              <a:endParaRPr/>
            </a:p>
          </p:txBody>
        </p:sp>
      </p:grpSp>
      <p:pic>
        <p:nvPicPr>
          <p:cNvPr id="17" name="Picture 17"/>
          <p:cNvPicPr>
            <a:picLocks noChangeAspect="1"/>
          </p:cNvPicPr>
          <p:nvPr/>
        </p:nvPicPr>
        <p:blipFill>
          <a:blip r:embed="rId2"/>
          <a:srcRect l="9176" t="9438" r="54565" b="7603"/>
          <a:stretch>
            <a:fillRect/>
          </a:stretch>
        </p:blipFill>
        <p:spPr>
          <a:xfrm>
            <a:off x="294254" y="1699433"/>
            <a:ext cx="1862781" cy="2663741"/>
          </a:xfrm>
          <a:prstGeom prst="rect">
            <a:avLst/>
          </a:prstGeom>
        </p:spPr>
      </p:pic>
      <p:grpSp>
        <p:nvGrpSpPr>
          <p:cNvPr id="18" name="Group 18"/>
          <p:cNvGrpSpPr/>
          <p:nvPr/>
        </p:nvGrpSpPr>
        <p:grpSpPr>
          <a:xfrm>
            <a:off x="4778816" y="559377"/>
            <a:ext cx="94758" cy="94758"/>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E3A"/>
            </a:solidFill>
          </p:spPr>
        </p:sp>
        <p:sp>
          <p:nvSpPr>
            <p:cNvPr id="20" name="TextBox 20"/>
            <p:cNvSpPr txBox="1"/>
            <p:nvPr/>
          </p:nvSpPr>
          <p:spPr>
            <a:xfrm>
              <a:off x="76200" y="66675"/>
              <a:ext cx="660400" cy="669925"/>
            </a:xfrm>
            <a:prstGeom prst="rect">
              <a:avLst/>
            </a:prstGeom>
          </p:spPr>
          <p:txBody>
            <a:bodyPr lIns="0" tIns="0" rIns="0" bIns="0" rtlCol="0" anchor="ctr"/>
            <a:lstStyle/>
            <a:p>
              <a:pPr algn="ctr">
                <a:lnSpc>
                  <a:spcPts val="312"/>
                </a:lnSpc>
              </a:pPr>
              <a:endParaRPr/>
            </a:p>
          </p:txBody>
        </p:sp>
      </p:grpSp>
      <p:pic>
        <p:nvPicPr>
          <p:cNvPr id="21" name="Picture 21"/>
          <p:cNvPicPr>
            <a:picLocks noChangeAspect="1"/>
          </p:cNvPicPr>
          <p:nvPr/>
        </p:nvPicPr>
        <p:blipFill>
          <a:blip r:embed="rId3"/>
          <a:srcRect r="21613"/>
          <a:stretch>
            <a:fillRect/>
          </a:stretch>
        </p:blipFill>
        <p:spPr>
          <a:xfrm>
            <a:off x="4778816" y="896061"/>
            <a:ext cx="2519983" cy="2707713"/>
          </a:xfrm>
          <a:prstGeom prst="rect">
            <a:avLst/>
          </a:prstGeom>
        </p:spPr>
      </p:pic>
      <p:grpSp>
        <p:nvGrpSpPr>
          <p:cNvPr id="22" name="Group 22"/>
          <p:cNvGrpSpPr/>
          <p:nvPr/>
        </p:nvGrpSpPr>
        <p:grpSpPr>
          <a:xfrm>
            <a:off x="3025096" y="3483270"/>
            <a:ext cx="94758" cy="9475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7E2E"/>
            </a:solidFill>
          </p:spPr>
        </p:sp>
        <p:sp>
          <p:nvSpPr>
            <p:cNvPr id="24" name="TextBox 24"/>
            <p:cNvSpPr txBox="1"/>
            <p:nvPr/>
          </p:nvSpPr>
          <p:spPr>
            <a:xfrm>
              <a:off x="76200" y="66675"/>
              <a:ext cx="660400" cy="669925"/>
            </a:xfrm>
            <a:prstGeom prst="rect">
              <a:avLst/>
            </a:prstGeom>
          </p:spPr>
          <p:txBody>
            <a:bodyPr lIns="0" tIns="0" rIns="0" bIns="0" rtlCol="0" anchor="ctr"/>
            <a:lstStyle/>
            <a:p>
              <a:pPr algn="ctr">
                <a:lnSpc>
                  <a:spcPts val="312"/>
                </a:lnSpc>
              </a:pPr>
              <a:endParaRPr/>
            </a:p>
          </p:txBody>
        </p:sp>
      </p:grpSp>
      <p:pic>
        <p:nvPicPr>
          <p:cNvPr id="25" name="Picture 25"/>
          <p:cNvPicPr>
            <a:picLocks noChangeAspect="1"/>
          </p:cNvPicPr>
          <p:nvPr/>
        </p:nvPicPr>
        <p:blipFill>
          <a:blip r:embed="rId4"/>
          <a:srcRect l="10585" t="14793" r="11494" b="19975"/>
          <a:stretch>
            <a:fillRect/>
          </a:stretch>
        </p:blipFill>
        <p:spPr>
          <a:xfrm>
            <a:off x="2630229" y="3813634"/>
            <a:ext cx="2359543" cy="1486462"/>
          </a:xfrm>
          <a:prstGeom prst="rect">
            <a:avLst/>
          </a:prstGeom>
        </p:spPr>
      </p:pic>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32246" y="3909593"/>
            <a:ext cx="1416254" cy="1390504"/>
          </a:xfrm>
          <a:prstGeom prst="rect">
            <a:avLst/>
          </a:prstGeom>
        </p:spPr>
      </p:pic>
      <p:pic>
        <p:nvPicPr>
          <p:cNvPr id="27" name="Picture 2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09042" y="1313536"/>
            <a:ext cx="1717767" cy="1717767"/>
          </a:xfrm>
          <a:prstGeom prst="rect">
            <a:avLst/>
          </a:prstGeom>
        </p:spPr>
      </p:pic>
      <p:sp>
        <p:nvSpPr>
          <p:cNvPr id="28" name="TextBox 28"/>
          <p:cNvSpPr txBox="1"/>
          <p:nvPr/>
        </p:nvSpPr>
        <p:spPr>
          <a:xfrm>
            <a:off x="436629" y="456343"/>
            <a:ext cx="6594299" cy="433685"/>
          </a:xfrm>
          <a:prstGeom prst="rect">
            <a:avLst/>
          </a:prstGeom>
        </p:spPr>
        <p:txBody>
          <a:bodyPr lIns="0" tIns="0" rIns="0" bIns="0" rtlCol="0" anchor="t">
            <a:spAutoFit/>
          </a:bodyPr>
          <a:lstStyle/>
          <a:p>
            <a:pPr marL="0" lvl="0" indent="0">
              <a:lnSpc>
                <a:spcPts val="3374"/>
              </a:lnSpc>
            </a:pPr>
            <a:r>
              <a:rPr lang="en-US" sz="3124">
                <a:solidFill>
                  <a:srgbClr val="000000"/>
                </a:solidFill>
                <a:latin typeface="TT Firs Neue Bold"/>
              </a:rPr>
              <a:t>Implementation</a:t>
            </a:r>
          </a:p>
        </p:txBody>
      </p:sp>
      <p:sp>
        <p:nvSpPr>
          <p:cNvPr id="29" name="TextBox 29"/>
          <p:cNvSpPr txBox="1"/>
          <p:nvPr/>
        </p:nvSpPr>
        <p:spPr>
          <a:xfrm>
            <a:off x="464172" y="1225777"/>
            <a:ext cx="1077530" cy="355600"/>
          </a:xfrm>
          <a:prstGeom prst="rect">
            <a:avLst/>
          </a:prstGeom>
        </p:spPr>
        <p:txBody>
          <a:bodyPr lIns="0" tIns="0" rIns="0" bIns="0" rtlCol="0" anchor="t">
            <a:spAutoFit/>
          </a:bodyPr>
          <a:lstStyle/>
          <a:p>
            <a:pPr marL="0" lvl="0" indent="0" algn="l">
              <a:lnSpc>
                <a:spcPts val="1437"/>
              </a:lnSpc>
              <a:spcBef>
                <a:spcPct val="0"/>
              </a:spcBef>
            </a:pPr>
            <a:r>
              <a:rPr lang="en-US" sz="1249" u="none">
                <a:solidFill>
                  <a:srgbClr val="000000"/>
                </a:solidFill>
                <a:latin typeface="TT Norms Bold"/>
              </a:rPr>
              <a:t>Software Development</a:t>
            </a:r>
          </a:p>
        </p:txBody>
      </p:sp>
      <p:sp>
        <p:nvSpPr>
          <p:cNvPr id="30" name="TextBox 30"/>
          <p:cNvSpPr txBox="1"/>
          <p:nvPr/>
        </p:nvSpPr>
        <p:spPr>
          <a:xfrm>
            <a:off x="4948734" y="433718"/>
            <a:ext cx="1132066" cy="355600"/>
          </a:xfrm>
          <a:prstGeom prst="rect">
            <a:avLst/>
          </a:prstGeom>
        </p:spPr>
        <p:txBody>
          <a:bodyPr lIns="0" tIns="0" rIns="0" bIns="0" rtlCol="0" anchor="t">
            <a:spAutoFit/>
          </a:bodyPr>
          <a:lstStyle/>
          <a:p>
            <a:pPr marL="0" lvl="0" indent="0" algn="l">
              <a:lnSpc>
                <a:spcPts val="1437"/>
              </a:lnSpc>
              <a:spcBef>
                <a:spcPct val="0"/>
              </a:spcBef>
            </a:pPr>
            <a:r>
              <a:rPr lang="en-US" sz="1249" u="none">
                <a:solidFill>
                  <a:srgbClr val="000000"/>
                </a:solidFill>
                <a:latin typeface="TT Norms Bold"/>
              </a:rPr>
              <a:t>Platform Design</a:t>
            </a:r>
          </a:p>
        </p:txBody>
      </p:sp>
      <p:sp>
        <p:nvSpPr>
          <p:cNvPr id="31" name="TextBox 31"/>
          <p:cNvSpPr txBox="1"/>
          <p:nvPr/>
        </p:nvSpPr>
        <p:spPr>
          <a:xfrm>
            <a:off x="3195014" y="3357611"/>
            <a:ext cx="1077530" cy="355600"/>
          </a:xfrm>
          <a:prstGeom prst="rect">
            <a:avLst/>
          </a:prstGeom>
        </p:spPr>
        <p:txBody>
          <a:bodyPr lIns="0" tIns="0" rIns="0" bIns="0" rtlCol="0" anchor="t">
            <a:spAutoFit/>
          </a:bodyPr>
          <a:lstStyle/>
          <a:p>
            <a:pPr marL="0" lvl="0" indent="0" algn="l">
              <a:lnSpc>
                <a:spcPts val="1437"/>
              </a:lnSpc>
              <a:spcBef>
                <a:spcPct val="0"/>
              </a:spcBef>
            </a:pPr>
            <a:r>
              <a:rPr lang="en-US" sz="1249">
                <a:solidFill>
                  <a:srgbClr val="000000"/>
                </a:solidFill>
                <a:latin typeface="TT Norms Bold"/>
              </a:rPr>
              <a:t>User Feedback</a:t>
            </a:r>
          </a:p>
        </p:txBody>
      </p:sp>
      <p:sp>
        <p:nvSpPr>
          <p:cNvPr id="32" name="TextBox 32"/>
          <p:cNvSpPr txBox="1"/>
          <p:nvPr/>
        </p:nvSpPr>
        <p:spPr>
          <a:xfrm>
            <a:off x="2752297" y="1507859"/>
            <a:ext cx="1431257" cy="1310072"/>
          </a:xfrm>
          <a:prstGeom prst="rect">
            <a:avLst/>
          </a:prstGeom>
        </p:spPr>
        <p:txBody>
          <a:bodyPr lIns="0" tIns="0" rIns="0" bIns="0" rtlCol="0" anchor="t">
            <a:spAutoFit/>
          </a:bodyPr>
          <a:lstStyle/>
          <a:p>
            <a:pPr algn="ctr">
              <a:lnSpc>
                <a:spcPts val="1545"/>
              </a:lnSpc>
            </a:pPr>
            <a:r>
              <a:rPr lang="en-US" sz="1103">
                <a:solidFill>
                  <a:srgbClr val="000000"/>
                </a:solidFill>
                <a:latin typeface="Garet Book"/>
              </a:rPr>
              <a:t>Reminder app starts with multiple labels where user can select any of these categories and set reminder accordingly.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A2ED"/>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1742" r="13426"/>
          <a:stretch>
            <a:fillRect/>
          </a:stretch>
        </p:blipFill>
        <p:spPr>
          <a:xfrm>
            <a:off x="397877" y="1065588"/>
            <a:ext cx="3589725" cy="2702606"/>
          </a:xfrm>
          <a:prstGeom prst="rect">
            <a:avLst/>
          </a:prstGeom>
        </p:spPr>
      </p:pic>
      <p:pic>
        <p:nvPicPr>
          <p:cNvPr id="3" name="Picture 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rcRect l="5769" r="9890" b="517"/>
          <a:stretch>
            <a:fillRect/>
          </a:stretch>
        </p:blipFill>
        <p:spPr>
          <a:xfrm>
            <a:off x="4194403" y="3377418"/>
            <a:ext cx="3141586" cy="208765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501574" y="1517488"/>
            <a:ext cx="1875335" cy="1340012"/>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42512" y="-328148"/>
            <a:ext cx="2775315" cy="274503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582575" y="2969961"/>
            <a:ext cx="2775315" cy="2745039"/>
          </a:xfrm>
          <a:prstGeom prst="rect">
            <a:avLst/>
          </a:prstGeom>
        </p:spPr>
      </p:pic>
      <p:sp>
        <p:nvSpPr>
          <p:cNvPr id="7" name="TextBox 7"/>
          <p:cNvSpPr txBox="1"/>
          <p:nvPr/>
        </p:nvSpPr>
        <p:spPr>
          <a:xfrm>
            <a:off x="465534" y="246155"/>
            <a:ext cx="3068309" cy="500063"/>
          </a:xfrm>
          <a:prstGeom prst="rect">
            <a:avLst/>
          </a:prstGeom>
        </p:spPr>
        <p:txBody>
          <a:bodyPr lIns="0" tIns="0" rIns="0" bIns="0" rtlCol="0" anchor="t">
            <a:spAutoFit/>
          </a:bodyPr>
          <a:lstStyle/>
          <a:p>
            <a:pPr>
              <a:lnSpc>
                <a:spcPts val="3712"/>
              </a:lnSpc>
            </a:pPr>
            <a:r>
              <a:rPr lang="en-US" sz="3750">
                <a:solidFill>
                  <a:srgbClr val="FFFFFF"/>
                </a:solidFill>
                <a:latin typeface="Montserrat Classic Bold"/>
              </a:rPr>
              <a:t>Result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V="1">
            <a:off x="-1411262" y="-66407"/>
            <a:ext cx="10442524" cy="5847814"/>
          </a:xfrm>
          <a:prstGeom prst="rect">
            <a:avLst/>
          </a:prstGeom>
        </p:spPr>
      </p:pic>
      <p:pic>
        <p:nvPicPr>
          <p:cNvPr id="3" name="Picture 3"/>
          <p:cNvPicPr>
            <a:picLocks noChangeAspect="1"/>
          </p:cNvPicPr>
          <p:nvPr/>
        </p:nvPicPr>
        <p:blipFill>
          <a:blip r:embed="rId4" cstate="print">
            <a:alphaModFix amt="5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5199884" y="-1034105"/>
            <a:ext cx="3211210" cy="3211210"/>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71500" y="4970392"/>
            <a:ext cx="752642" cy="173108"/>
          </a:xfrm>
          <a:prstGeom prst="rect">
            <a:avLst/>
          </a:prstGeom>
        </p:spPr>
      </p:pic>
      <p:pic>
        <p:nvPicPr>
          <p:cNvPr id="5" name="Picture 5"/>
          <p:cNvPicPr>
            <a:picLocks noChangeAspect="1"/>
          </p:cNvPicPr>
          <p:nvPr/>
        </p:nvPicPr>
        <p:blipFill>
          <a:blip r:embed="rId8"/>
          <a:srcRect t="5759" b="5759"/>
          <a:stretch>
            <a:fillRect/>
          </a:stretch>
        </p:blipFill>
        <p:spPr>
          <a:xfrm>
            <a:off x="1324142" y="484579"/>
            <a:ext cx="5298438" cy="3527887"/>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3061" y="3429000"/>
            <a:ext cx="2972340" cy="2286000"/>
          </a:xfrm>
          <a:prstGeom prst="rect">
            <a:avLst/>
          </a:prstGeom>
        </p:spPr>
      </p:pic>
      <p:sp>
        <p:nvSpPr>
          <p:cNvPr id="7" name="TextBox 7"/>
          <p:cNvSpPr txBox="1"/>
          <p:nvPr/>
        </p:nvSpPr>
        <p:spPr>
          <a:xfrm>
            <a:off x="3658217" y="4276725"/>
            <a:ext cx="3390283" cy="581025"/>
          </a:xfrm>
          <a:prstGeom prst="rect">
            <a:avLst/>
          </a:prstGeom>
        </p:spPr>
        <p:txBody>
          <a:bodyPr lIns="0" tIns="0" rIns="0" bIns="0" rtlCol="0" anchor="t">
            <a:spAutoFit/>
          </a:bodyPr>
          <a:lstStyle/>
          <a:p>
            <a:pPr algn="r">
              <a:lnSpc>
                <a:spcPts val="4500"/>
              </a:lnSpc>
            </a:pPr>
            <a:r>
              <a:rPr lang="en-US" sz="3750" spc="-37">
                <a:solidFill>
                  <a:srgbClr val="FFFCFA"/>
                </a:solidFill>
                <a:latin typeface="Poppins Bold"/>
              </a:rPr>
              <a:t>Home Page</a:t>
            </a:r>
          </a:p>
        </p:txBody>
      </p:sp>
      <p:sp>
        <p:nvSpPr>
          <p:cNvPr id="8" name="TextBox 8"/>
          <p:cNvSpPr txBox="1"/>
          <p:nvPr/>
        </p:nvSpPr>
        <p:spPr>
          <a:xfrm>
            <a:off x="664667" y="4000944"/>
            <a:ext cx="1788383" cy="1142556"/>
          </a:xfrm>
          <a:prstGeom prst="rect">
            <a:avLst/>
          </a:prstGeom>
        </p:spPr>
        <p:txBody>
          <a:bodyPr lIns="0" tIns="0" rIns="0" bIns="0" rtlCol="0" anchor="t">
            <a:spAutoFit/>
          </a:bodyPr>
          <a:lstStyle/>
          <a:p>
            <a:pPr algn="ctr">
              <a:lnSpc>
                <a:spcPts val="3075"/>
              </a:lnSpc>
            </a:pPr>
            <a:r>
              <a:rPr lang="en-US" sz="2196">
                <a:solidFill>
                  <a:srgbClr val="FFFFFF"/>
                </a:solidFill>
                <a:latin typeface="Fira Sans Bold"/>
              </a:rPr>
              <a:t>Created  user-friendly labels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AutoShape 2"/>
          <p:cNvSpPr/>
          <p:nvPr/>
        </p:nvSpPr>
        <p:spPr>
          <a:xfrm rot="-2397004">
            <a:off x="1817969" y="1259824"/>
            <a:ext cx="1168522" cy="0"/>
          </a:xfrm>
          <a:prstGeom prst="line">
            <a:avLst/>
          </a:prstGeom>
          <a:ln w="38100" cap="rnd">
            <a:solidFill>
              <a:srgbClr val="A50E58"/>
            </a:solidFill>
            <a:prstDash val="solid"/>
            <a:headEnd type="none" w="sm" len="sm"/>
            <a:tailEnd type="none" w="sm" len="sm"/>
          </a:ln>
        </p:spPr>
      </p:sp>
      <p:sp>
        <p:nvSpPr>
          <p:cNvPr id="3" name="AutoShape 3"/>
          <p:cNvSpPr/>
          <p:nvPr/>
        </p:nvSpPr>
        <p:spPr>
          <a:xfrm rot="-1038921">
            <a:off x="2599404" y="1996910"/>
            <a:ext cx="1207431" cy="0"/>
          </a:xfrm>
          <a:prstGeom prst="line">
            <a:avLst/>
          </a:prstGeom>
          <a:ln w="38100" cap="rnd">
            <a:solidFill>
              <a:srgbClr val="A50E58"/>
            </a:solidFill>
            <a:prstDash val="solid"/>
            <a:headEnd type="none" w="sm" len="sm"/>
            <a:tailEnd type="none" w="sm" len="sm"/>
          </a:ln>
        </p:spPr>
      </p:sp>
      <p:sp>
        <p:nvSpPr>
          <p:cNvPr id="4" name="AutoShape 4"/>
          <p:cNvSpPr/>
          <p:nvPr/>
        </p:nvSpPr>
        <p:spPr>
          <a:xfrm>
            <a:off x="2811909" y="2847732"/>
            <a:ext cx="1620633" cy="0"/>
          </a:xfrm>
          <a:prstGeom prst="line">
            <a:avLst/>
          </a:prstGeom>
          <a:ln w="38100" cap="rnd">
            <a:solidFill>
              <a:srgbClr val="A50E58"/>
            </a:solidFill>
            <a:prstDash val="solid"/>
            <a:headEnd type="none" w="sm" len="sm"/>
            <a:tailEnd type="none" w="sm" len="sm"/>
          </a:ln>
        </p:spPr>
      </p:sp>
      <p:sp>
        <p:nvSpPr>
          <p:cNvPr id="5" name="AutoShape 5"/>
          <p:cNvSpPr/>
          <p:nvPr/>
        </p:nvSpPr>
        <p:spPr>
          <a:xfrm rot="1094623">
            <a:off x="2594380" y="3728066"/>
            <a:ext cx="1054345" cy="0"/>
          </a:xfrm>
          <a:prstGeom prst="line">
            <a:avLst/>
          </a:prstGeom>
          <a:ln w="38100" cap="rnd">
            <a:solidFill>
              <a:srgbClr val="A50E58"/>
            </a:solidFill>
            <a:prstDash val="solid"/>
            <a:headEnd type="none" w="sm" len="sm"/>
            <a:tailEnd type="none" w="sm" len="sm"/>
          </a:ln>
        </p:spPr>
      </p:sp>
      <p:sp>
        <p:nvSpPr>
          <p:cNvPr id="6" name="AutoShape 6"/>
          <p:cNvSpPr/>
          <p:nvPr/>
        </p:nvSpPr>
        <p:spPr>
          <a:xfrm rot="2474181">
            <a:off x="1799006" y="4470063"/>
            <a:ext cx="1156284" cy="0"/>
          </a:xfrm>
          <a:prstGeom prst="line">
            <a:avLst/>
          </a:prstGeom>
          <a:ln w="38100" cap="rnd">
            <a:solidFill>
              <a:srgbClr val="A50E58"/>
            </a:solidFill>
            <a:prstDash val="solid"/>
            <a:headEnd type="none" w="sm" len="sm"/>
            <a:tailEnd type="none" w="sm" len="sm"/>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291" y="1540756"/>
            <a:ext cx="2660835" cy="2651159"/>
          </a:xfrm>
          <a:prstGeom prst="rect">
            <a:avLst/>
          </a:prstGeom>
        </p:spPr>
      </p:pic>
      <p:grpSp>
        <p:nvGrpSpPr>
          <p:cNvPr id="8" name="Group 8"/>
          <p:cNvGrpSpPr/>
          <p:nvPr/>
        </p:nvGrpSpPr>
        <p:grpSpPr>
          <a:xfrm>
            <a:off x="2884798" y="403728"/>
            <a:ext cx="2899467" cy="600401"/>
            <a:chOff x="0" y="0"/>
            <a:chExt cx="3530906" cy="731155"/>
          </a:xfrm>
        </p:grpSpPr>
        <p:sp>
          <p:nvSpPr>
            <p:cNvPr id="9" name="Freeform 9"/>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DA4CF9"/>
            </a:solidFill>
          </p:spPr>
        </p:sp>
      </p:grpSp>
      <p:grpSp>
        <p:nvGrpSpPr>
          <p:cNvPr id="10" name="Group 10"/>
          <p:cNvGrpSpPr/>
          <p:nvPr/>
        </p:nvGrpSpPr>
        <p:grpSpPr>
          <a:xfrm>
            <a:off x="2698761" y="332672"/>
            <a:ext cx="742512" cy="74251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id="12" name="TextBox 12"/>
          <p:cNvSpPr txBox="1"/>
          <p:nvPr/>
        </p:nvSpPr>
        <p:spPr>
          <a:xfrm>
            <a:off x="3602692" y="520993"/>
            <a:ext cx="1896624" cy="159444"/>
          </a:xfrm>
          <a:prstGeom prst="rect">
            <a:avLst/>
          </a:prstGeom>
        </p:spPr>
        <p:txBody>
          <a:bodyPr lIns="0" tIns="0" rIns="0" bIns="0" rtlCol="0" anchor="t">
            <a:spAutoFit/>
          </a:bodyPr>
          <a:lstStyle/>
          <a:p>
            <a:pPr algn="ctr">
              <a:lnSpc>
                <a:spcPts val="1249"/>
              </a:lnSpc>
            </a:pPr>
            <a:r>
              <a:rPr lang="en-US" sz="1249">
                <a:solidFill>
                  <a:srgbClr val="000000"/>
                </a:solidFill>
                <a:latin typeface="Muli Black Bold"/>
              </a:rPr>
              <a:t>SUGGESTING TASKS</a:t>
            </a:r>
          </a:p>
        </p:txBody>
      </p:sp>
      <p:sp>
        <p:nvSpPr>
          <p:cNvPr id="13" name="TextBox 13"/>
          <p:cNvSpPr txBox="1"/>
          <p:nvPr/>
        </p:nvSpPr>
        <p:spPr>
          <a:xfrm>
            <a:off x="3701692" y="701116"/>
            <a:ext cx="1698626" cy="232767"/>
          </a:xfrm>
          <a:prstGeom prst="rect">
            <a:avLst/>
          </a:prstGeom>
        </p:spPr>
        <p:txBody>
          <a:bodyPr lIns="0" tIns="0" rIns="0" bIns="0" rtlCol="0" anchor="t">
            <a:spAutoFit/>
          </a:bodyPr>
          <a:lstStyle/>
          <a:p>
            <a:pPr algn="ctr">
              <a:lnSpc>
                <a:spcPts val="937"/>
              </a:lnSpc>
            </a:pPr>
            <a:r>
              <a:rPr lang="en-US" sz="781">
                <a:solidFill>
                  <a:srgbClr val="F7F7F7"/>
                </a:solidFill>
                <a:latin typeface="Muli Regular"/>
              </a:rPr>
              <a:t>Turning boredom into productivity in your free time.</a:t>
            </a:r>
          </a:p>
        </p:txBody>
      </p:sp>
      <p:sp>
        <p:nvSpPr>
          <p:cNvPr id="14" name="TextBox 14"/>
          <p:cNvSpPr txBox="1"/>
          <p:nvPr/>
        </p:nvSpPr>
        <p:spPr>
          <a:xfrm>
            <a:off x="2718294" y="484885"/>
            <a:ext cx="703446" cy="504762"/>
          </a:xfrm>
          <a:prstGeom prst="rect">
            <a:avLst/>
          </a:prstGeom>
        </p:spPr>
        <p:txBody>
          <a:bodyPr lIns="0" tIns="0" rIns="0" bIns="0" rtlCol="0" anchor="t">
            <a:spAutoFit/>
          </a:bodyPr>
          <a:lstStyle/>
          <a:p>
            <a:pPr algn="ctr">
              <a:lnSpc>
                <a:spcPts val="3750"/>
              </a:lnSpc>
            </a:pPr>
            <a:r>
              <a:rPr lang="en-US" sz="3750">
                <a:solidFill>
                  <a:srgbClr val="F7F7F7"/>
                </a:solidFill>
                <a:latin typeface="Muli Black Bold"/>
              </a:rPr>
              <a:t>1</a:t>
            </a:r>
          </a:p>
        </p:txBody>
      </p:sp>
      <p:grpSp>
        <p:nvGrpSpPr>
          <p:cNvPr id="15" name="Group 15"/>
          <p:cNvGrpSpPr/>
          <p:nvPr/>
        </p:nvGrpSpPr>
        <p:grpSpPr>
          <a:xfrm>
            <a:off x="3808263" y="1480514"/>
            <a:ext cx="2899467" cy="600401"/>
            <a:chOff x="0" y="0"/>
            <a:chExt cx="3530906" cy="731155"/>
          </a:xfrm>
        </p:grpSpPr>
        <p:sp>
          <p:nvSpPr>
            <p:cNvPr id="16" name="Freeform 16"/>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7C3DC6"/>
            </a:solidFill>
          </p:spPr>
        </p:sp>
      </p:grpSp>
      <p:grpSp>
        <p:nvGrpSpPr>
          <p:cNvPr id="17" name="Group 17"/>
          <p:cNvGrpSpPr/>
          <p:nvPr/>
        </p:nvGrpSpPr>
        <p:grpSpPr>
          <a:xfrm>
            <a:off x="3622226" y="1409458"/>
            <a:ext cx="742512" cy="74251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id="19" name="TextBox 19"/>
          <p:cNvSpPr txBox="1"/>
          <p:nvPr/>
        </p:nvSpPr>
        <p:spPr>
          <a:xfrm>
            <a:off x="4386160" y="1559010"/>
            <a:ext cx="2176618" cy="471984"/>
          </a:xfrm>
          <a:prstGeom prst="rect">
            <a:avLst/>
          </a:prstGeom>
        </p:spPr>
        <p:txBody>
          <a:bodyPr lIns="0" tIns="0" rIns="0" bIns="0" rtlCol="0" anchor="t">
            <a:spAutoFit/>
          </a:bodyPr>
          <a:lstStyle/>
          <a:p>
            <a:pPr algn="ctr">
              <a:lnSpc>
                <a:spcPts val="1249"/>
              </a:lnSpc>
            </a:pPr>
            <a:r>
              <a:rPr lang="en-US" sz="1249">
                <a:solidFill>
                  <a:srgbClr val="000000"/>
                </a:solidFill>
                <a:latin typeface="Muli Black Bold"/>
              </a:rPr>
              <a:t>ROADMAP FOR PERSONAL DEVELOPMENT OR STUDENT EXCLUSIVE</a:t>
            </a:r>
          </a:p>
        </p:txBody>
      </p:sp>
      <p:sp>
        <p:nvSpPr>
          <p:cNvPr id="20" name="TextBox 20"/>
          <p:cNvSpPr txBox="1"/>
          <p:nvPr/>
        </p:nvSpPr>
        <p:spPr>
          <a:xfrm>
            <a:off x="3641759" y="1561671"/>
            <a:ext cx="703446" cy="504762"/>
          </a:xfrm>
          <a:prstGeom prst="rect">
            <a:avLst/>
          </a:prstGeom>
        </p:spPr>
        <p:txBody>
          <a:bodyPr lIns="0" tIns="0" rIns="0" bIns="0" rtlCol="0" anchor="t">
            <a:spAutoFit/>
          </a:bodyPr>
          <a:lstStyle/>
          <a:p>
            <a:pPr algn="ctr">
              <a:lnSpc>
                <a:spcPts val="3750"/>
              </a:lnSpc>
            </a:pPr>
            <a:r>
              <a:rPr lang="en-US" sz="3750">
                <a:solidFill>
                  <a:srgbClr val="F7F7F7"/>
                </a:solidFill>
                <a:latin typeface="Muli Black Bold"/>
              </a:rPr>
              <a:t>2</a:t>
            </a:r>
          </a:p>
        </p:txBody>
      </p:sp>
      <p:grpSp>
        <p:nvGrpSpPr>
          <p:cNvPr id="21" name="Group 21"/>
          <p:cNvGrpSpPr/>
          <p:nvPr/>
        </p:nvGrpSpPr>
        <p:grpSpPr>
          <a:xfrm>
            <a:off x="4531242" y="2557299"/>
            <a:ext cx="2899467" cy="600401"/>
            <a:chOff x="0" y="0"/>
            <a:chExt cx="3530906" cy="731155"/>
          </a:xfrm>
        </p:grpSpPr>
        <p:sp>
          <p:nvSpPr>
            <p:cNvPr id="22" name="Freeform 22"/>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39B6F0"/>
            </a:solidFill>
          </p:spPr>
        </p:sp>
      </p:grpSp>
      <p:grpSp>
        <p:nvGrpSpPr>
          <p:cNvPr id="23" name="Group 23"/>
          <p:cNvGrpSpPr/>
          <p:nvPr/>
        </p:nvGrpSpPr>
        <p:grpSpPr>
          <a:xfrm>
            <a:off x="4345205" y="2486244"/>
            <a:ext cx="742512" cy="742512"/>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id="25" name="TextBox 25"/>
          <p:cNvSpPr txBox="1"/>
          <p:nvPr/>
        </p:nvSpPr>
        <p:spPr>
          <a:xfrm>
            <a:off x="5340181" y="2627455"/>
            <a:ext cx="1896624" cy="159444"/>
          </a:xfrm>
          <a:prstGeom prst="rect">
            <a:avLst/>
          </a:prstGeom>
        </p:spPr>
        <p:txBody>
          <a:bodyPr lIns="0" tIns="0" rIns="0" bIns="0" rtlCol="0" anchor="t">
            <a:spAutoFit/>
          </a:bodyPr>
          <a:lstStyle/>
          <a:p>
            <a:pPr algn="ctr">
              <a:lnSpc>
                <a:spcPts val="1249"/>
              </a:lnSpc>
            </a:pPr>
            <a:r>
              <a:rPr lang="en-US" sz="1249">
                <a:solidFill>
                  <a:srgbClr val="000000"/>
                </a:solidFill>
                <a:latin typeface="Muli Black"/>
              </a:rPr>
              <a:t>COMPATABILITY</a:t>
            </a:r>
          </a:p>
        </p:txBody>
      </p:sp>
      <p:sp>
        <p:nvSpPr>
          <p:cNvPr id="26" name="TextBox 26"/>
          <p:cNvSpPr txBox="1"/>
          <p:nvPr/>
        </p:nvSpPr>
        <p:spPr>
          <a:xfrm>
            <a:off x="5257996" y="2777375"/>
            <a:ext cx="2060994" cy="456009"/>
          </a:xfrm>
          <a:prstGeom prst="rect">
            <a:avLst/>
          </a:prstGeom>
        </p:spPr>
        <p:txBody>
          <a:bodyPr lIns="0" tIns="0" rIns="0" bIns="0" rtlCol="0" anchor="t">
            <a:spAutoFit/>
          </a:bodyPr>
          <a:lstStyle/>
          <a:p>
            <a:pPr algn="ctr">
              <a:lnSpc>
                <a:spcPts val="937"/>
              </a:lnSpc>
            </a:pPr>
            <a:r>
              <a:rPr lang="en-US" sz="781">
                <a:solidFill>
                  <a:srgbClr val="F7F7F7"/>
                </a:solidFill>
                <a:latin typeface="Muli Regular"/>
              </a:rPr>
              <a:t>Building cloud based mobile app to keep in sync with all your devices including gaming consoles and TV.</a:t>
            </a:r>
          </a:p>
          <a:p>
            <a:pPr algn="ctr">
              <a:lnSpc>
                <a:spcPts val="937"/>
              </a:lnSpc>
            </a:pPr>
            <a:endParaRPr lang="en-US" sz="781">
              <a:solidFill>
                <a:srgbClr val="F7F7F7"/>
              </a:solidFill>
              <a:latin typeface="Muli Regular"/>
            </a:endParaRPr>
          </a:p>
        </p:txBody>
      </p:sp>
      <p:sp>
        <p:nvSpPr>
          <p:cNvPr id="27" name="TextBox 27"/>
          <p:cNvSpPr txBox="1"/>
          <p:nvPr/>
        </p:nvSpPr>
        <p:spPr>
          <a:xfrm>
            <a:off x="4364738" y="2638457"/>
            <a:ext cx="703446" cy="504762"/>
          </a:xfrm>
          <a:prstGeom prst="rect">
            <a:avLst/>
          </a:prstGeom>
        </p:spPr>
        <p:txBody>
          <a:bodyPr lIns="0" tIns="0" rIns="0" bIns="0" rtlCol="0" anchor="t">
            <a:spAutoFit/>
          </a:bodyPr>
          <a:lstStyle/>
          <a:p>
            <a:pPr algn="ctr">
              <a:lnSpc>
                <a:spcPts val="3750"/>
              </a:lnSpc>
            </a:pPr>
            <a:r>
              <a:rPr lang="en-US" sz="3750">
                <a:solidFill>
                  <a:srgbClr val="F7F7F7"/>
                </a:solidFill>
                <a:latin typeface="Muli Black Bold"/>
              </a:rPr>
              <a:t>3</a:t>
            </a:r>
          </a:p>
        </p:txBody>
      </p:sp>
      <p:grpSp>
        <p:nvGrpSpPr>
          <p:cNvPr id="28" name="Group 28"/>
          <p:cNvGrpSpPr/>
          <p:nvPr/>
        </p:nvGrpSpPr>
        <p:grpSpPr>
          <a:xfrm>
            <a:off x="3808263" y="3634085"/>
            <a:ext cx="2899467" cy="600401"/>
            <a:chOff x="0" y="0"/>
            <a:chExt cx="3530906" cy="731155"/>
          </a:xfrm>
        </p:grpSpPr>
        <p:sp>
          <p:nvSpPr>
            <p:cNvPr id="29" name="Freeform 29"/>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FFAD01"/>
            </a:solidFill>
          </p:spPr>
        </p:sp>
      </p:grpSp>
      <p:grpSp>
        <p:nvGrpSpPr>
          <p:cNvPr id="30" name="Group 30"/>
          <p:cNvGrpSpPr/>
          <p:nvPr/>
        </p:nvGrpSpPr>
        <p:grpSpPr>
          <a:xfrm>
            <a:off x="3622226" y="3563030"/>
            <a:ext cx="742512" cy="74251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id="32" name="TextBox 32"/>
          <p:cNvSpPr txBox="1"/>
          <p:nvPr/>
        </p:nvSpPr>
        <p:spPr>
          <a:xfrm>
            <a:off x="4526157" y="3751350"/>
            <a:ext cx="1896624" cy="159444"/>
          </a:xfrm>
          <a:prstGeom prst="rect">
            <a:avLst/>
          </a:prstGeom>
        </p:spPr>
        <p:txBody>
          <a:bodyPr lIns="0" tIns="0" rIns="0" bIns="0" rtlCol="0" anchor="t">
            <a:spAutoFit/>
          </a:bodyPr>
          <a:lstStyle/>
          <a:p>
            <a:pPr algn="ctr">
              <a:lnSpc>
                <a:spcPts val="1249"/>
              </a:lnSpc>
            </a:pPr>
            <a:r>
              <a:rPr lang="en-US" sz="1249">
                <a:solidFill>
                  <a:srgbClr val="000000"/>
                </a:solidFill>
                <a:latin typeface="Muli Black"/>
              </a:rPr>
              <a:t>PRODUCTIVITY</a:t>
            </a:r>
          </a:p>
        </p:txBody>
      </p:sp>
      <p:sp>
        <p:nvSpPr>
          <p:cNvPr id="33" name="TextBox 33"/>
          <p:cNvSpPr txBox="1"/>
          <p:nvPr/>
        </p:nvSpPr>
        <p:spPr>
          <a:xfrm>
            <a:off x="4625156" y="3929844"/>
            <a:ext cx="1698626" cy="232767"/>
          </a:xfrm>
          <a:prstGeom prst="rect">
            <a:avLst/>
          </a:prstGeom>
        </p:spPr>
        <p:txBody>
          <a:bodyPr lIns="0" tIns="0" rIns="0" bIns="0" rtlCol="0" anchor="t">
            <a:spAutoFit/>
          </a:bodyPr>
          <a:lstStyle/>
          <a:p>
            <a:pPr algn="ctr">
              <a:lnSpc>
                <a:spcPts val="937"/>
              </a:lnSpc>
            </a:pPr>
            <a:r>
              <a:rPr lang="en-US" sz="781">
                <a:solidFill>
                  <a:srgbClr val="F7F7F7"/>
                </a:solidFill>
                <a:latin typeface="Muli Regular Bold"/>
              </a:rPr>
              <a:t>Introducing POMODORO Technique for developing concentration.</a:t>
            </a:r>
          </a:p>
        </p:txBody>
      </p:sp>
      <p:sp>
        <p:nvSpPr>
          <p:cNvPr id="34" name="TextBox 34"/>
          <p:cNvSpPr txBox="1"/>
          <p:nvPr/>
        </p:nvSpPr>
        <p:spPr>
          <a:xfrm>
            <a:off x="3641759" y="3715242"/>
            <a:ext cx="703446" cy="504762"/>
          </a:xfrm>
          <a:prstGeom prst="rect">
            <a:avLst/>
          </a:prstGeom>
        </p:spPr>
        <p:txBody>
          <a:bodyPr lIns="0" tIns="0" rIns="0" bIns="0" rtlCol="0" anchor="t">
            <a:spAutoFit/>
          </a:bodyPr>
          <a:lstStyle/>
          <a:p>
            <a:pPr algn="ctr">
              <a:lnSpc>
                <a:spcPts val="3750"/>
              </a:lnSpc>
            </a:pPr>
            <a:r>
              <a:rPr lang="en-US" sz="3750">
                <a:solidFill>
                  <a:srgbClr val="F7F7F7"/>
                </a:solidFill>
                <a:latin typeface="Muli Black Bold"/>
              </a:rPr>
              <a:t>4</a:t>
            </a:r>
          </a:p>
        </p:txBody>
      </p:sp>
      <p:grpSp>
        <p:nvGrpSpPr>
          <p:cNvPr id="35" name="Group 35"/>
          <p:cNvGrpSpPr/>
          <p:nvPr/>
        </p:nvGrpSpPr>
        <p:grpSpPr>
          <a:xfrm>
            <a:off x="2884798" y="4710871"/>
            <a:ext cx="2899467" cy="600401"/>
            <a:chOff x="0" y="0"/>
            <a:chExt cx="3530906" cy="731155"/>
          </a:xfrm>
        </p:grpSpPr>
        <p:sp>
          <p:nvSpPr>
            <p:cNvPr id="36" name="Freeform 36"/>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5BF39"/>
            </a:solidFill>
          </p:spPr>
        </p:sp>
      </p:grpSp>
      <p:grpSp>
        <p:nvGrpSpPr>
          <p:cNvPr id="37" name="Group 37"/>
          <p:cNvGrpSpPr/>
          <p:nvPr/>
        </p:nvGrpSpPr>
        <p:grpSpPr>
          <a:xfrm>
            <a:off x="2698761" y="4639815"/>
            <a:ext cx="742512" cy="742512"/>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id="39" name="TextBox 39"/>
          <p:cNvSpPr txBox="1"/>
          <p:nvPr/>
        </p:nvSpPr>
        <p:spPr>
          <a:xfrm>
            <a:off x="3602692" y="4828136"/>
            <a:ext cx="1896624" cy="159444"/>
          </a:xfrm>
          <a:prstGeom prst="rect">
            <a:avLst/>
          </a:prstGeom>
        </p:spPr>
        <p:txBody>
          <a:bodyPr lIns="0" tIns="0" rIns="0" bIns="0" rtlCol="0" anchor="t">
            <a:spAutoFit/>
          </a:bodyPr>
          <a:lstStyle/>
          <a:p>
            <a:pPr algn="ctr">
              <a:lnSpc>
                <a:spcPts val="1249"/>
              </a:lnSpc>
            </a:pPr>
            <a:r>
              <a:rPr lang="en-US" sz="1249">
                <a:solidFill>
                  <a:srgbClr val="000000"/>
                </a:solidFill>
                <a:latin typeface="Muli Black Bold"/>
              </a:rPr>
              <a:t>USER FRIENDLY UI</a:t>
            </a:r>
          </a:p>
        </p:txBody>
      </p:sp>
      <p:sp>
        <p:nvSpPr>
          <p:cNvPr id="40" name="TextBox 40"/>
          <p:cNvSpPr txBox="1"/>
          <p:nvPr/>
        </p:nvSpPr>
        <p:spPr>
          <a:xfrm>
            <a:off x="3701692" y="5008259"/>
            <a:ext cx="1698626" cy="232767"/>
          </a:xfrm>
          <a:prstGeom prst="rect">
            <a:avLst/>
          </a:prstGeom>
        </p:spPr>
        <p:txBody>
          <a:bodyPr lIns="0" tIns="0" rIns="0" bIns="0" rtlCol="0" anchor="t">
            <a:spAutoFit/>
          </a:bodyPr>
          <a:lstStyle/>
          <a:p>
            <a:pPr algn="ctr">
              <a:lnSpc>
                <a:spcPts val="937"/>
              </a:lnSpc>
            </a:pPr>
            <a:r>
              <a:rPr lang="en-US" sz="781">
                <a:solidFill>
                  <a:srgbClr val="F7F7F7"/>
                </a:solidFill>
                <a:latin typeface="Muli Regular Bold"/>
              </a:rPr>
              <a:t>Adding animations and using different stack.</a:t>
            </a:r>
          </a:p>
        </p:txBody>
      </p:sp>
      <p:sp>
        <p:nvSpPr>
          <p:cNvPr id="41" name="TextBox 41"/>
          <p:cNvSpPr txBox="1"/>
          <p:nvPr/>
        </p:nvSpPr>
        <p:spPr>
          <a:xfrm>
            <a:off x="2718294" y="4792028"/>
            <a:ext cx="703446" cy="504762"/>
          </a:xfrm>
          <a:prstGeom prst="rect">
            <a:avLst/>
          </a:prstGeom>
        </p:spPr>
        <p:txBody>
          <a:bodyPr lIns="0" tIns="0" rIns="0" bIns="0" rtlCol="0" anchor="t">
            <a:spAutoFit/>
          </a:bodyPr>
          <a:lstStyle/>
          <a:p>
            <a:pPr algn="ctr">
              <a:lnSpc>
                <a:spcPts val="3750"/>
              </a:lnSpc>
            </a:pPr>
            <a:r>
              <a:rPr lang="en-US" sz="3750">
                <a:solidFill>
                  <a:srgbClr val="F7F7F7"/>
                </a:solidFill>
                <a:latin typeface="Muli Black Bold"/>
              </a:rPr>
              <a:t>5</a:t>
            </a:r>
          </a:p>
        </p:txBody>
      </p:sp>
      <p:sp>
        <p:nvSpPr>
          <p:cNvPr id="42" name="TextBox 42"/>
          <p:cNvSpPr txBox="1"/>
          <p:nvPr/>
        </p:nvSpPr>
        <p:spPr>
          <a:xfrm>
            <a:off x="189291" y="377823"/>
            <a:ext cx="2107534" cy="838795"/>
          </a:xfrm>
          <a:prstGeom prst="rect">
            <a:avLst/>
          </a:prstGeom>
        </p:spPr>
        <p:txBody>
          <a:bodyPr lIns="0" tIns="0" rIns="0" bIns="0" rtlCol="0" anchor="t">
            <a:spAutoFit/>
          </a:bodyPr>
          <a:lstStyle/>
          <a:p>
            <a:pPr>
              <a:lnSpc>
                <a:spcPts val="3375"/>
              </a:lnSpc>
            </a:pPr>
            <a:r>
              <a:rPr lang="en-US" sz="2812">
                <a:solidFill>
                  <a:srgbClr val="890966"/>
                </a:solidFill>
                <a:latin typeface="Muli Black Bold"/>
              </a:rPr>
              <a:t>FUTURE</a:t>
            </a:r>
          </a:p>
          <a:p>
            <a:pPr>
              <a:lnSpc>
                <a:spcPts val="3375"/>
              </a:lnSpc>
            </a:pPr>
            <a:r>
              <a:rPr lang="en-US" sz="2812">
                <a:solidFill>
                  <a:srgbClr val="890966"/>
                </a:solidFill>
                <a:latin typeface="Muli Black Bold"/>
              </a:rPr>
              <a:t>WORK</a:t>
            </a:r>
          </a:p>
        </p:txBody>
      </p:sp>
      <p:grpSp>
        <p:nvGrpSpPr>
          <p:cNvPr id="43" name="Group 43"/>
          <p:cNvGrpSpPr/>
          <p:nvPr/>
        </p:nvGrpSpPr>
        <p:grpSpPr>
          <a:xfrm>
            <a:off x="713460" y="2486244"/>
            <a:ext cx="1612498" cy="983726"/>
            <a:chOff x="0" y="0"/>
            <a:chExt cx="2149998" cy="1311635"/>
          </a:xfrm>
        </p:grpSpPr>
        <p:sp>
          <p:nvSpPr>
            <p:cNvPr id="44" name="TextBox 44"/>
            <p:cNvSpPr txBox="1"/>
            <p:nvPr/>
          </p:nvSpPr>
          <p:spPr>
            <a:xfrm>
              <a:off x="0" y="28575"/>
              <a:ext cx="2149998" cy="987425"/>
            </a:xfrm>
            <a:prstGeom prst="rect">
              <a:avLst/>
            </a:prstGeom>
          </p:spPr>
          <p:txBody>
            <a:bodyPr lIns="0" tIns="0" rIns="0" bIns="0" rtlCol="0" anchor="t">
              <a:spAutoFit/>
            </a:bodyPr>
            <a:lstStyle/>
            <a:p>
              <a:pPr algn="ctr">
                <a:lnSpc>
                  <a:spcPts val="1875"/>
                </a:lnSpc>
              </a:pPr>
              <a:r>
                <a:rPr lang="en-US" sz="1875">
                  <a:solidFill>
                    <a:srgbClr val="F7F7F7"/>
                  </a:solidFill>
                  <a:latin typeface="Muli Black Bold"/>
                </a:rPr>
                <a:t>SCOPE OF OUR PROJECT</a:t>
              </a:r>
            </a:p>
          </p:txBody>
        </p:sp>
        <p:sp>
          <p:nvSpPr>
            <p:cNvPr id="45" name="TextBox 45"/>
            <p:cNvSpPr txBox="1"/>
            <p:nvPr/>
          </p:nvSpPr>
          <p:spPr>
            <a:xfrm>
              <a:off x="112225" y="1123119"/>
              <a:ext cx="1925548" cy="188516"/>
            </a:xfrm>
            <a:prstGeom prst="rect">
              <a:avLst/>
            </a:prstGeom>
          </p:spPr>
          <p:txBody>
            <a:bodyPr lIns="0" tIns="0" rIns="0" bIns="0" rtlCol="0" anchor="t">
              <a:spAutoFit/>
            </a:bodyPr>
            <a:lstStyle/>
            <a:p>
              <a:pPr algn="ctr">
                <a:lnSpc>
                  <a:spcPts val="1125"/>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47138" y="3063624"/>
            <a:ext cx="2409694" cy="225635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0889" y="2596148"/>
            <a:ext cx="2156904" cy="28178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6755" y="367846"/>
            <a:ext cx="2076850" cy="200888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08757">
            <a:off x="3166997" y="1573474"/>
            <a:ext cx="1394835" cy="2256350"/>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470101" y="3990947"/>
            <a:ext cx="1187839" cy="401706"/>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445012">
            <a:off x="3689201" y="1563741"/>
            <a:ext cx="1171981" cy="389950"/>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955285" y="187498"/>
            <a:ext cx="1096038" cy="36069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056778" y="269059"/>
            <a:ext cx="1739710" cy="2822538"/>
          </a:xfrm>
          <a:prstGeom prst="rect">
            <a:avLst/>
          </a:prstGeom>
        </p:spPr>
      </p:pic>
      <p:pic>
        <p:nvPicPr>
          <p:cNvPr id="10" name="Picture 1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551985" y="-94557"/>
            <a:ext cx="778166" cy="727231"/>
          </a:xfrm>
          <a:prstGeom prst="rect">
            <a:avLst/>
          </a:prstGeom>
        </p:spPr>
      </p:pic>
      <p:pic>
        <p:nvPicPr>
          <p:cNvPr id="11" name="Picture 1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330151" y="2376727"/>
            <a:ext cx="1226236" cy="860594"/>
          </a:xfrm>
          <a:prstGeom prst="rect">
            <a:avLst/>
          </a:prstGeom>
        </p:spPr>
      </p:pic>
      <p:sp>
        <p:nvSpPr>
          <p:cNvPr id="12" name="TextBox 12"/>
          <p:cNvSpPr txBox="1"/>
          <p:nvPr/>
        </p:nvSpPr>
        <p:spPr>
          <a:xfrm>
            <a:off x="1594635" y="594575"/>
            <a:ext cx="1506434" cy="1599570"/>
          </a:xfrm>
          <a:prstGeom prst="rect">
            <a:avLst/>
          </a:prstGeom>
        </p:spPr>
        <p:txBody>
          <a:bodyPr lIns="0" tIns="0" rIns="0" bIns="0" rtlCol="0" anchor="t">
            <a:spAutoFit/>
          </a:bodyPr>
          <a:lstStyle/>
          <a:p>
            <a:pPr>
              <a:lnSpc>
                <a:spcPts val="2134"/>
              </a:lnSpc>
            </a:pPr>
            <a:r>
              <a:rPr lang="en-US" sz="1524">
                <a:solidFill>
                  <a:srgbClr val="1B548D"/>
                </a:solidFill>
                <a:latin typeface="Poppins Medium"/>
              </a:rPr>
              <a:t>Added greeting which checks current time and wishes accordingly.</a:t>
            </a:r>
          </a:p>
        </p:txBody>
      </p:sp>
      <p:sp>
        <p:nvSpPr>
          <p:cNvPr id="13" name="TextBox 13"/>
          <p:cNvSpPr txBox="1"/>
          <p:nvPr/>
        </p:nvSpPr>
        <p:spPr>
          <a:xfrm rot="-81125">
            <a:off x="4656662" y="3919597"/>
            <a:ext cx="1791145" cy="1247948"/>
          </a:xfrm>
          <a:prstGeom prst="rect">
            <a:avLst/>
          </a:prstGeom>
        </p:spPr>
        <p:txBody>
          <a:bodyPr lIns="0" tIns="0" rIns="0" bIns="0" rtlCol="0" anchor="t">
            <a:spAutoFit/>
          </a:bodyPr>
          <a:lstStyle/>
          <a:p>
            <a:pPr algn="ctr">
              <a:lnSpc>
                <a:spcPts val="3265"/>
              </a:lnSpc>
            </a:pPr>
            <a:r>
              <a:rPr lang="en-US" sz="3023">
                <a:solidFill>
                  <a:srgbClr val="F8FFFF"/>
                </a:solidFill>
                <a:latin typeface="Adam Script"/>
              </a:rPr>
              <a:t>imported notification library.</a:t>
            </a:r>
          </a:p>
        </p:txBody>
      </p:sp>
      <p:sp>
        <p:nvSpPr>
          <p:cNvPr id="14" name="TextBox 14"/>
          <p:cNvSpPr txBox="1"/>
          <p:nvPr/>
        </p:nvSpPr>
        <p:spPr>
          <a:xfrm>
            <a:off x="1504024" y="2963548"/>
            <a:ext cx="1452917" cy="1884890"/>
          </a:xfrm>
          <a:prstGeom prst="rect">
            <a:avLst/>
          </a:prstGeom>
        </p:spPr>
        <p:txBody>
          <a:bodyPr lIns="0" tIns="0" rIns="0" bIns="0" rtlCol="0" anchor="t">
            <a:spAutoFit/>
          </a:bodyPr>
          <a:lstStyle/>
          <a:p>
            <a:pPr algn="ctr">
              <a:lnSpc>
                <a:spcPts val="2438"/>
              </a:lnSpc>
            </a:pPr>
            <a:r>
              <a:rPr lang="en-US" sz="2237">
                <a:solidFill>
                  <a:srgbClr val="FFFCF6"/>
                </a:solidFill>
                <a:latin typeface="Adam Script"/>
              </a:rPr>
              <a:t>built modules and functions for better organisation</a:t>
            </a:r>
          </a:p>
          <a:p>
            <a:pPr algn="ctr">
              <a:lnSpc>
                <a:spcPts val="2672"/>
              </a:lnSpc>
            </a:pPr>
            <a:endParaRPr lang="en-US" sz="2237">
              <a:solidFill>
                <a:srgbClr val="FFFCF6"/>
              </a:solidFill>
              <a:latin typeface="Adam Script"/>
            </a:endParaRPr>
          </a:p>
        </p:txBody>
      </p:sp>
      <p:sp>
        <p:nvSpPr>
          <p:cNvPr id="15" name="TextBox 15"/>
          <p:cNvSpPr txBox="1"/>
          <p:nvPr/>
        </p:nvSpPr>
        <p:spPr>
          <a:xfrm rot="-5400000">
            <a:off x="-406003" y="886198"/>
            <a:ext cx="2189229" cy="1152525"/>
          </a:xfrm>
          <a:prstGeom prst="rect">
            <a:avLst/>
          </a:prstGeom>
        </p:spPr>
        <p:txBody>
          <a:bodyPr lIns="0" tIns="0" rIns="0" bIns="0" rtlCol="0" anchor="t">
            <a:spAutoFit/>
          </a:bodyPr>
          <a:lstStyle/>
          <a:p>
            <a:pPr algn="r">
              <a:lnSpc>
                <a:spcPts val="4500"/>
              </a:lnSpc>
            </a:pPr>
            <a:r>
              <a:rPr lang="en-US" sz="3750" spc="-37">
                <a:solidFill>
                  <a:srgbClr val="000000"/>
                </a:solidFill>
                <a:latin typeface="Poppins Bold Bold Italics"/>
              </a:rPr>
              <a:t>&lt;/&gt; code features</a:t>
            </a:r>
          </a:p>
        </p:txBody>
      </p:sp>
      <p:sp>
        <p:nvSpPr>
          <p:cNvPr id="16" name="TextBox 16"/>
          <p:cNvSpPr txBox="1"/>
          <p:nvPr/>
        </p:nvSpPr>
        <p:spPr>
          <a:xfrm>
            <a:off x="5182271" y="688214"/>
            <a:ext cx="1517595" cy="1907934"/>
          </a:xfrm>
          <a:prstGeom prst="rect">
            <a:avLst/>
          </a:prstGeom>
        </p:spPr>
        <p:txBody>
          <a:bodyPr lIns="0" tIns="0" rIns="0" bIns="0" rtlCol="0" anchor="t">
            <a:spAutoFit/>
          </a:bodyPr>
          <a:lstStyle/>
          <a:p>
            <a:pPr algn="ctr">
              <a:lnSpc>
                <a:spcPts val="1938"/>
              </a:lnSpc>
            </a:pPr>
            <a:r>
              <a:rPr lang="en-US" sz="1384">
                <a:solidFill>
                  <a:srgbClr val="3C46BD"/>
                </a:solidFill>
                <a:latin typeface="Clear Sans Regular"/>
              </a:rPr>
              <a:t>Created a list of motivational quotes and imported random to send you daily dose of motivation along with reminders.</a:t>
            </a:r>
          </a:p>
        </p:txBody>
      </p:sp>
      <p:sp>
        <p:nvSpPr>
          <p:cNvPr id="17" name="TextBox 17"/>
          <p:cNvSpPr txBox="1"/>
          <p:nvPr/>
        </p:nvSpPr>
        <p:spPr>
          <a:xfrm rot="-119844">
            <a:off x="3074775" y="1873989"/>
            <a:ext cx="1560546" cy="1415748"/>
          </a:xfrm>
          <a:prstGeom prst="rect">
            <a:avLst/>
          </a:prstGeom>
        </p:spPr>
        <p:txBody>
          <a:bodyPr lIns="0" tIns="0" rIns="0" bIns="0" rtlCol="0" anchor="t">
            <a:spAutoFit/>
          </a:bodyPr>
          <a:lstStyle/>
          <a:p>
            <a:pPr algn="ctr">
              <a:lnSpc>
                <a:spcPts val="2291"/>
              </a:lnSpc>
            </a:pPr>
            <a:r>
              <a:rPr lang="en-US" sz="1636">
                <a:solidFill>
                  <a:srgbClr val="017172"/>
                </a:solidFill>
                <a:latin typeface="Poppins Medium"/>
              </a:rPr>
              <a:t>Used</a:t>
            </a:r>
          </a:p>
          <a:p>
            <a:pPr algn="ctr">
              <a:lnSpc>
                <a:spcPts val="2291"/>
              </a:lnSpc>
            </a:pPr>
            <a:r>
              <a:rPr lang="en-US" sz="1636">
                <a:solidFill>
                  <a:srgbClr val="017172"/>
                </a:solidFill>
                <a:latin typeface="Poppins Medium"/>
              </a:rPr>
              <a:t>python GUI tkinter</a:t>
            </a:r>
          </a:p>
          <a:p>
            <a:pPr algn="ctr">
              <a:lnSpc>
                <a:spcPts val="2291"/>
              </a:lnSpc>
            </a:pPr>
            <a:r>
              <a:rPr lang="en-US" sz="1636">
                <a:solidFill>
                  <a:srgbClr val="017172"/>
                </a:solidFill>
                <a:latin typeface="Poppins Medium"/>
              </a:rPr>
              <a:t>library</a:t>
            </a:r>
          </a:p>
          <a:p>
            <a:pPr algn="ctr">
              <a:lnSpc>
                <a:spcPts val="2291"/>
              </a:lnSpc>
            </a:pPr>
            <a:r>
              <a:rPr lang="en-US" sz="1636">
                <a:solidFill>
                  <a:srgbClr val="017172"/>
                </a:solidFill>
                <a:latin typeface="Poppins Medium"/>
              </a:rPr>
              <a:t>for 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Words>
  <Application>Microsoft Office PowerPoint</Application>
  <PresentationFormat>Custom</PresentationFormat>
  <Paragraphs>60</Paragraphs>
  <Slides>10</Slides>
  <Notes>0</Notes>
  <HiddenSlides>0</HiddenSlides>
  <MMClips>2</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10</vt:i4>
      </vt:variant>
    </vt:vector>
  </HeadingPairs>
  <TitlesOfParts>
    <vt:vector size="37" baseType="lpstr">
      <vt:lpstr>Garet Book</vt:lpstr>
      <vt:lpstr>Montserrat Extra-Light Italics</vt:lpstr>
      <vt:lpstr>Archive</vt:lpstr>
      <vt:lpstr>Muli Black</vt:lpstr>
      <vt:lpstr>Montserrat Classic Bold</vt:lpstr>
      <vt:lpstr>Poppins Medium</vt:lpstr>
      <vt:lpstr>Barlow SemiCondensed Bold Bold</vt:lpstr>
      <vt:lpstr>Fira Sans Bold</vt:lpstr>
      <vt:lpstr>TT Chocolates Bold</vt:lpstr>
      <vt:lpstr>Muli Regular</vt:lpstr>
      <vt:lpstr>Poppins Bold</vt:lpstr>
      <vt:lpstr>Arial</vt:lpstr>
      <vt:lpstr>Clear Sans Regular</vt:lpstr>
      <vt:lpstr>Caladea</vt:lpstr>
      <vt:lpstr>HK Grotesk Medium Bold</vt:lpstr>
      <vt:lpstr>Roboto</vt:lpstr>
      <vt:lpstr>Canva Sans</vt:lpstr>
      <vt:lpstr>Adam Script</vt:lpstr>
      <vt:lpstr>Calibri</vt:lpstr>
      <vt:lpstr>Muli Regular Bold</vt:lpstr>
      <vt:lpstr>Poppins Bold Bold Italics</vt:lpstr>
      <vt:lpstr>Montserrat Bold</vt:lpstr>
      <vt:lpstr>Muli Black Bold</vt:lpstr>
      <vt:lpstr>TT Firs Neue Bold</vt:lpstr>
      <vt:lpstr>TT Norms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 App Presentation</dc:title>
  <cp:lastModifiedBy>Aadit Wadhwa</cp:lastModifiedBy>
  <cp:revision>2</cp:revision>
  <dcterms:created xsi:type="dcterms:W3CDTF">2006-08-16T00:00:00Z</dcterms:created>
  <dcterms:modified xsi:type="dcterms:W3CDTF">2023-02-09T16:21:36Z</dcterms:modified>
  <dc:identifier>DAFUna2-z90</dc:identifier>
</cp:coreProperties>
</file>